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 id="2147483692" r:id="rId4"/>
  </p:sldMasterIdLst>
  <p:notesMasterIdLst>
    <p:notesMasterId r:id="rId41"/>
  </p:notesMasterIdLst>
  <p:sldIdLst>
    <p:sldId id="256" r:id="rId5"/>
    <p:sldId id="262" r:id="rId6"/>
    <p:sldId id="261" r:id="rId7"/>
    <p:sldId id="263" r:id="rId8"/>
    <p:sldId id="264" r:id="rId9"/>
    <p:sldId id="269" r:id="rId10"/>
    <p:sldId id="270" r:id="rId11"/>
    <p:sldId id="268" r:id="rId12"/>
    <p:sldId id="265" r:id="rId13"/>
    <p:sldId id="266" r:id="rId14"/>
    <p:sldId id="267" r:id="rId15"/>
    <p:sldId id="271" r:id="rId16"/>
    <p:sldId id="286" r:id="rId17"/>
    <p:sldId id="287" r:id="rId18"/>
    <p:sldId id="288" r:id="rId19"/>
    <p:sldId id="289" r:id="rId20"/>
    <p:sldId id="290" r:id="rId21"/>
    <p:sldId id="291" r:id="rId22"/>
    <p:sldId id="292" r:id="rId23"/>
    <p:sldId id="293" r:id="rId24"/>
    <p:sldId id="294" r:id="rId25"/>
    <p:sldId id="295" r:id="rId26"/>
    <p:sldId id="296" r:id="rId27"/>
    <p:sldId id="280" r:id="rId28"/>
    <p:sldId id="281" r:id="rId29"/>
    <p:sldId id="282" r:id="rId30"/>
    <p:sldId id="283" r:id="rId31"/>
    <p:sldId id="284" r:id="rId32"/>
    <p:sldId id="285" r:id="rId33"/>
    <p:sldId id="274" r:id="rId34"/>
    <p:sldId id="275" r:id="rId35"/>
    <p:sldId id="276" r:id="rId36"/>
    <p:sldId id="277" r:id="rId37"/>
    <p:sldId id="278" r:id="rId38"/>
    <p:sldId id="279" r:id="rId39"/>
    <p:sldId id="260" r:id="rId40"/>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p:cViewPr varScale="1">
        <p:scale>
          <a:sx n="70" d="100"/>
          <a:sy n="70" d="100"/>
        </p:scale>
        <p:origin x="738" y="6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notesMaster" Target="notesMasters/notesMaster1.xml"/></Relationships>
</file>

<file path=ppt/diagrams/_rels/data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s>
</file>

<file path=ppt/diagrams/_rels/data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jpeg"/><Relationship Id="rId1" Type="http://schemas.openxmlformats.org/officeDocument/2006/relationships/image" Target="../media/image93.png"/><Relationship Id="rId4" Type="http://schemas.openxmlformats.org/officeDocument/2006/relationships/image" Target="../media/image108.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s>
</file>

<file path=ppt/diagrams/_rels/drawing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6.jpeg"/><Relationship Id="rId1" Type="http://schemas.openxmlformats.org/officeDocument/2006/relationships/image" Target="../media/image93.png"/><Relationship Id="rId4" Type="http://schemas.openxmlformats.org/officeDocument/2006/relationships/image" Target="../media/image107.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D38D9A1-09FC-4B1E-B8B2-7135525A34D6}" type="doc">
      <dgm:prSet loTypeId="urn:microsoft.com/office/officeart/2005/8/layout/arrow1" loCatId="process" qsTypeId="urn:microsoft.com/office/officeart/2005/8/quickstyle/simple1" qsCatId="simple" csTypeId="urn:microsoft.com/office/officeart/2005/8/colors/accent1_2" csCatId="accent1" phldr="1"/>
      <dgm:spPr/>
      <dgm:t>
        <a:bodyPr/>
        <a:lstStyle/>
        <a:p>
          <a:endParaRPr lang="it-IT"/>
        </a:p>
      </dgm:t>
    </dgm:pt>
    <dgm:pt modelId="{BEBE1708-6EFF-40BD-BF5D-48E1097327C2}">
      <dgm:prSet phldrT="[Testo]"/>
      <dgm:spPr>
        <a:solidFill>
          <a:srgbClr val="FF0000"/>
        </a:solidFill>
      </dgm:spPr>
      <dgm:t>
        <a:bodyPr/>
        <a:lstStyle/>
        <a:p>
          <a:r>
            <a:rPr lang="it-IT" dirty="0">
              <a:latin typeface="Cambria" panose="02040503050406030204" pitchFamily="18" charset="0"/>
            </a:rPr>
            <a:t>Rifiuto dei metodi tradizionali di insegnamento accusati di preconfezionare i contenuti in formati standard orientati alla pura memorizzazione. Altrettanto sotto accusa sono le strategie di verifica attraverso esercizi che richiedono la semplice applicazione di formule astratte e processi codificati, che portano al risultato senza aver compreso effettivamente i concetti realmente sottesi.</a:t>
          </a:r>
        </a:p>
      </dgm:t>
    </dgm:pt>
    <dgm:pt modelId="{6B62C7F6-729C-48B9-A8CA-7164AF7BA6B0}" type="parTrans" cxnId="{B71A9887-4CFC-48BD-9378-2015C5562E68}">
      <dgm:prSet/>
      <dgm:spPr/>
      <dgm:t>
        <a:bodyPr/>
        <a:lstStyle/>
        <a:p>
          <a:endParaRPr lang="it-IT"/>
        </a:p>
      </dgm:t>
    </dgm:pt>
    <dgm:pt modelId="{27AEE972-BB6E-4C75-877D-255CDFC5E021}" type="sibTrans" cxnId="{B71A9887-4CFC-48BD-9378-2015C5562E68}">
      <dgm:prSet/>
      <dgm:spPr/>
      <dgm:t>
        <a:bodyPr/>
        <a:lstStyle/>
        <a:p>
          <a:endParaRPr lang="it-IT"/>
        </a:p>
      </dgm:t>
    </dgm:pt>
    <dgm:pt modelId="{5319CD30-9EC4-42B2-A832-2904C989204A}">
      <dgm:prSet phldrT="[Testo]"/>
      <dgm:spPr>
        <a:solidFill>
          <a:srgbClr val="00B050"/>
        </a:solidFill>
      </dgm:spPr>
      <dgm:t>
        <a:bodyPr/>
        <a:lstStyle/>
        <a:p>
          <a:r>
            <a:rPr lang="it-IT" dirty="0">
              <a:latin typeface="Cambria" panose="02040503050406030204" pitchFamily="18" charset="0"/>
            </a:rPr>
            <a:t>L'</a:t>
          </a:r>
          <a:r>
            <a:rPr lang="it-IT" i="1" dirty="0">
              <a:latin typeface="Cambria" panose="02040503050406030204" pitchFamily="18" charset="0"/>
            </a:rPr>
            <a:t>inquiry learning </a:t>
          </a:r>
          <a:r>
            <a:rPr lang="it-IT" dirty="0">
              <a:latin typeface="Cambria" panose="02040503050406030204" pitchFamily="18" charset="0"/>
            </a:rPr>
            <a:t>prevede un </a:t>
          </a:r>
          <a:r>
            <a:rPr lang="it-IT" b="1" dirty="0">
              <a:latin typeface="Cambria" panose="02040503050406030204" pitchFamily="18" charset="0"/>
            </a:rPr>
            <a:t>coinvolgimento attivo dello studente </a:t>
          </a:r>
          <a:r>
            <a:rPr lang="it-IT" dirty="0">
              <a:latin typeface="Cambria" panose="02040503050406030204" pitchFamily="18" charset="0"/>
            </a:rPr>
            <a:t>non tanto nella soluzione, ma prima ancora </a:t>
          </a:r>
          <a:r>
            <a:rPr lang="it-IT" b="1" dirty="0">
              <a:latin typeface="Cambria" panose="02040503050406030204" pitchFamily="18" charset="0"/>
            </a:rPr>
            <a:t>nella formulazione di problemi </a:t>
          </a:r>
          <a:r>
            <a:rPr lang="it-IT" dirty="0">
              <a:latin typeface="Cambria" panose="02040503050406030204" pitchFamily="18" charset="0"/>
            </a:rPr>
            <a:t>e solo dopo, attraverso una ricerca attiva, arrivi a ricavare i modelli che possono portare alla loro soluzione</a:t>
          </a:r>
        </a:p>
      </dgm:t>
    </dgm:pt>
    <dgm:pt modelId="{EFCD0E56-8329-4244-A52D-B61F649DEC2F}" type="parTrans" cxnId="{45A3DB81-760C-4A76-BB6E-EF8F075088C2}">
      <dgm:prSet/>
      <dgm:spPr/>
      <dgm:t>
        <a:bodyPr/>
        <a:lstStyle/>
        <a:p>
          <a:endParaRPr lang="it-IT"/>
        </a:p>
      </dgm:t>
    </dgm:pt>
    <dgm:pt modelId="{43FA5492-F572-464C-B1BA-05365E280DC1}" type="sibTrans" cxnId="{45A3DB81-760C-4A76-BB6E-EF8F075088C2}">
      <dgm:prSet/>
      <dgm:spPr/>
      <dgm:t>
        <a:bodyPr/>
        <a:lstStyle/>
        <a:p>
          <a:endParaRPr lang="it-IT"/>
        </a:p>
      </dgm:t>
    </dgm:pt>
    <dgm:pt modelId="{BF89CDA2-F198-4009-96E8-3FDBEF3AE5B7}" type="pres">
      <dgm:prSet presAssocID="{ED38D9A1-09FC-4B1E-B8B2-7135525A34D6}" presName="cycle" presStyleCnt="0">
        <dgm:presLayoutVars>
          <dgm:dir/>
          <dgm:resizeHandles val="exact"/>
        </dgm:presLayoutVars>
      </dgm:prSet>
      <dgm:spPr/>
    </dgm:pt>
    <dgm:pt modelId="{996E419F-6441-4C50-9887-21CAC95B22FD}" type="pres">
      <dgm:prSet presAssocID="{BEBE1708-6EFF-40BD-BF5D-48E1097327C2}" presName="arrow" presStyleLbl="node1" presStyleIdx="0" presStyleCnt="2">
        <dgm:presLayoutVars>
          <dgm:bulletEnabled val="1"/>
        </dgm:presLayoutVars>
      </dgm:prSet>
      <dgm:spPr/>
    </dgm:pt>
    <dgm:pt modelId="{23883F00-2FBD-4E12-8A9C-3330CB3BD98C}" type="pres">
      <dgm:prSet presAssocID="{5319CD30-9EC4-42B2-A832-2904C989204A}" presName="arrow" presStyleLbl="node1" presStyleIdx="1" presStyleCnt="2">
        <dgm:presLayoutVars>
          <dgm:bulletEnabled val="1"/>
        </dgm:presLayoutVars>
      </dgm:prSet>
      <dgm:spPr/>
    </dgm:pt>
  </dgm:ptLst>
  <dgm:cxnLst>
    <dgm:cxn modelId="{CA12E208-E7B9-44CB-B539-38757D77401C}" type="presOf" srcId="{5319CD30-9EC4-42B2-A832-2904C989204A}" destId="{23883F00-2FBD-4E12-8A9C-3330CB3BD98C}" srcOrd="0" destOrd="0" presId="urn:microsoft.com/office/officeart/2005/8/layout/arrow1"/>
    <dgm:cxn modelId="{45A3DB81-760C-4A76-BB6E-EF8F075088C2}" srcId="{ED38D9A1-09FC-4B1E-B8B2-7135525A34D6}" destId="{5319CD30-9EC4-42B2-A832-2904C989204A}" srcOrd="1" destOrd="0" parTransId="{EFCD0E56-8329-4244-A52D-B61F649DEC2F}" sibTransId="{43FA5492-F572-464C-B1BA-05365E280DC1}"/>
    <dgm:cxn modelId="{B71A9887-4CFC-48BD-9378-2015C5562E68}" srcId="{ED38D9A1-09FC-4B1E-B8B2-7135525A34D6}" destId="{BEBE1708-6EFF-40BD-BF5D-48E1097327C2}" srcOrd="0" destOrd="0" parTransId="{6B62C7F6-729C-48B9-A8CA-7164AF7BA6B0}" sibTransId="{27AEE972-BB6E-4C75-877D-255CDFC5E021}"/>
    <dgm:cxn modelId="{C5E78493-EC8A-41EF-B49A-331F171BCA2B}" type="presOf" srcId="{BEBE1708-6EFF-40BD-BF5D-48E1097327C2}" destId="{996E419F-6441-4C50-9887-21CAC95B22FD}" srcOrd="0" destOrd="0" presId="urn:microsoft.com/office/officeart/2005/8/layout/arrow1"/>
    <dgm:cxn modelId="{EB09FEA5-D4DB-45DF-958D-BB1079AAF65E}" type="presOf" srcId="{ED38D9A1-09FC-4B1E-B8B2-7135525A34D6}" destId="{BF89CDA2-F198-4009-96E8-3FDBEF3AE5B7}" srcOrd="0" destOrd="0" presId="urn:microsoft.com/office/officeart/2005/8/layout/arrow1"/>
    <dgm:cxn modelId="{AE67E310-4B9A-4957-A5FE-C678BE1149CB}" type="presParOf" srcId="{BF89CDA2-F198-4009-96E8-3FDBEF3AE5B7}" destId="{996E419F-6441-4C50-9887-21CAC95B22FD}" srcOrd="0" destOrd="0" presId="urn:microsoft.com/office/officeart/2005/8/layout/arrow1"/>
    <dgm:cxn modelId="{328EFBD8-87E2-4EF5-88EC-6CD460111A04}" type="presParOf" srcId="{BF89CDA2-F198-4009-96E8-3FDBEF3AE5B7}" destId="{23883F00-2FBD-4E12-8A9C-3330CB3BD98C}" srcOrd="1" destOrd="0" presId="urn:microsoft.com/office/officeart/2005/8/layout/arrow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94CB9D0-5BEB-438D-B8F4-642D54AAC497}" type="doc">
      <dgm:prSet loTypeId="urn:microsoft.com/office/officeart/2008/layout/AscendingPictureAccentProcess" loCatId="process" qsTypeId="urn:microsoft.com/office/officeart/2005/8/quickstyle/simple1" qsCatId="simple" csTypeId="urn:microsoft.com/office/officeart/2005/8/colors/accent6_4" csCatId="accent6" phldr="1"/>
      <dgm:spPr/>
      <dgm:t>
        <a:bodyPr/>
        <a:lstStyle/>
        <a:p>
          <a:endParaRPr lang="it-IT"/>
        </a:p>
      </dgm:t>
    </dgm:pt>
    <dgm:pt modelId="{62FE6951-6DBC-44E0-A635-D34EC5CF2DCE}">
      <dgm:prSet phldrT="[Testo]"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it-IT" sz="1800" dirty="0"/>
            <a:t>The inquiry </a:t>
          </a:r>
          <a:r>
            <a:rPr lang="it-IT" sz="1800" dirty="0" err="1"/>
            <a:t>based</a:t>
          </a:r>
          <a:r>
            <a:rPr lang="it-IT" sz="1800" dirty="0"/>
            <a:t> </a:t>
          </a:r>
          <a:r>
            <a:rPr lang="it-IT" sz="1800" dirty="0" err="1"/>
            <a:t>approach</a:t>
          </a:r>
          <a:r>
            <a:rPr lang="it-IT" sz="1800" dirty="0"/>
            <a:t> </a:t>
          </a:r>
          <a:r>
            <a:rPr lang="en-US" sz="1800" dirty="0"/>
            <a:t>was first formulated in the studies of John Dewey in the beginning of 20-th century</a:t>
          </a:r>
          <a:endParaRPr lang="it-IT" sz="1800" dirty="0"/>
        </a:p>
        <a:p>
          <a:pPr defTabSz="1555750">
            <a:lnSpc>
              <a:spcPct val="90000"/>
            </a:lnSpc>
            <a:spcBef>
              <a:spcPct val="0"/>
            </a:spcBef>
            <a:spcAft>
              <a:spcPct val="35000"/>
            </a:spcAft>
          </a:pPr>
          <a:endParaRPr lang="it-IT" sz="1400" dirty="0"/>
        </a:p>
      </dgm:t>
    </dgm:pt>
    <dgm:pt modelId="{AC482716-CFA5-41F5-A25F-AF5FE262791A}" type="parTrans" cxnId="{06B3D672-D7A2-405C-A559-2F047E04140C}">
      <dgm:prSet/>
      <dgm:spPr/>
      <dgm:t>
        <a:bodyPr/>
        <a:lstStyle/>
        <a:p>
          <a:endParaRPr lang="it-IT"/>
        </a:p>
      </dgm:t>
    </dgm:pt>
    <dgm:pt modelId="{FE53EB2A-CC9D-47A3-8551-CC799C7667EE}" type="sibTrans" cxnId="{06B3D672-D7A2-405C-A559-2F047E04140C}">
      <dgm:prSet/>
      <dgm:spPr>
        <a:blipFill rotWithShape="1">
          <a:blip xmlns:r="http://schemas.openxmlformats.org/officeDocument/2006/relationships" r:embed="rId1"/>
          <a:stretch>
            <a:fillRect/>
          </a:stretch>
        </a:blipFill>
      </dgm:spPr>
      <dgm:t>
        <a:bodyPr/>
        <a:lstStyle/>
        <a:p>
          <a:endParaRPr lang="it-IT"/>
        </a:p>
      </dgm:t>
    </dgm:pt>
    <dgm:pt modelId="{4DE5991E-A809-4558-82F1-BD60843E581C}">
      <dgm:prSet phldrT="[Testo]" custT="1"/>
      <dgm:spPr/>
      <dgm:t>
        <a:bodyPr/>
        <a:lstStyle/>
        <a:p>
          <a:r>
            <a:rPr lang="en-US" sz="1800" dirty="0"/>
            <a:t>In the year 1960 Joseph Schwab introduces the term “inquiry based science </a:t>
          </a:r>
          <a:r>
            <a:rPr lang="it-IT" sz="1800" dirty="0" err="1"/>
            <a:t>education</a:t>
          </a:r>
          <a:r>
            <a:rPr lang="it-IT" sz="1800" dirty="0"/>
            <a:t> (IBSE)”.</a:t>
          </a:r>
        </a:p>
      </dgm:t>
    </dgm:pt>
    <dgm:pt modelId="{4A9643B4-0588-4C07-B266-9D14D5766A14}" type="parTrans" cxnId="{E47DA0E2-5874-44FE-BE0B-E79B83ED7137}">
      <dgm:prSet/>
      <dgm:spPr/>
      <dgm:t>
        <a:bodyPr/>
        <a:lstStyle/>
        <a:p>
          <a:endParaRPr lang="it-IT"/>
        </a:p>
      </dgm:t>
    </dgm:pt>
    <dgm:pt modelId="{B88A6C7D-4ED5-4DE3-BE19-2442D43FA769}" type="sibTrans" cxnId="{E47DA0E2-5874-44FE-BE0B-E79B83ED7137}">
      <dgm:prSet/>
      <dgm:spPr>
        <a:blipFill rotWithShape="1">
          <a:blip xmlns:r="http://schemas.openxmlformats.org/officeDocument/2006/relationships" r:embed="rId2"/>
          <a:stretch>
            <a:fillRect/>
          </a:stretch>
        </a:blipFill>
      </dgm:spPr>
      <dgm:t>
        <a:bodyPr/>
        <a:lstStyle/>
        <a:p>
          <a:endParaRPr lang="it-IT"/>
        </a:p>
      </dgm:t>
    </dgm:pt>
    <dgm:pt modelId="{69149888-77BF-4AA3-AF6D-B531E80B9A78}">
      <dgm:prSet phldrT="[Testo]" custT="1"/>
      <dgm:spPr/>
      <dgm:t>
        <a:bodyPr/>
        <a:lstStyle/>
        <a:p>
          <a:r>
            <a:rPr lang="en-US" sz="1800" dirty="0"/>
            <a:t>In 1996 the educational standards of the USA define IBSE as an important approach in natural science teaching.</a:t>
          </a:r>
          <a:endParaRPr lang="it-IT" sz="1800" dirty="0"/>
        </a:p>
      </dgm:t>
    </dgm:pt>
    <dgm:pt modelId="{2602B472-4AE7-498B-BE4C-1DCF026647AB}" type="parTrans" cxnId="{E1DF1FCF-2BED-4C35-8C1F-9873C4022E8B}">
      <dgm:prSet/>
      <dgm:spPr/>
      <dgm:t>
        <a:bodyPr/>
        <a:lstStyle/>
        <a:p>
          <a:endParaRPr lang="it-IT"/>
        </a:p>
      </dgm:t>
    </dgm:pt>
    <dgm:pt modelId="{21573EC6-C544-448F-AE2F-CE1164F81270}" type="sibTrans" cxnId="{E1DF1FCF-2BED-4C35-8C1F-9873C4022E8B}">
      <dgm:prSet/>
      <dgm:spPr>
        <a:blipFill rotWithShape="1">
          <a:blip xmlns:r="http://schemas.openxmlformats.org/officeDocument/2006/relationships" r:embed="rId3"/>
          <a:stretch>
            <a:fillRect/>
          </a:stretch>
        </a:blipFill>
      </dgm:spPr>
      <dgm:t>
        <a:bodyPr/>
        <a:lstStyle/>
        <a:p>
          <a:endParaRPr lang="it-IT"/>
        </a:p>
      </dgm:t>
    </dgm:pt>
    <dgm:pt modelId="{2DBE2E6F-6492-40F1-8D18-3CD9CB6E63DD}" type="pres">
      <dgm:prSet presAssocID="{D94CB9D0-5BEB-438D-B8F4-642D54AAC497}" presName="Name0" presStyleCnt="0">
        <dgm:presLayoutVars>
          <dgm:chMax val="7"/>
          <dgm:chPref val="7"/>
          <dgm:dir/>
        </dgm:presLayoutVars>
      </dgm:prSet>
      <dgm:spPr/>
    </dgm:pt>
    <dgm:pt modelId="{39C1E9AF-FCE7-44AE-97E4-CFC4B09BB0E5}" type="pres">
      <dgm:prSet presAssocID="{D94CB9D0-5BEB-438D-B8F4-642D54AAC497}" presName="dot1" presStyleLbl="alignNode1" presStyleIdx="0" presStyleCnt="12"/>
      <dgm:spPr/>
    </dgm:pt>
    <dgm:pt modelId="{434B4A36-6A7E-440F-B974-5BAFF8BAB6C1}" type="pres">
      <dgm:prSet presAssocID="{D94CB9D0-5BEB-438D-B8F4-642D54AAC497}" presName="dot2" presStyleLbl="alignNode1" presStyleIdx="1" presStyleCnt="12"/>
      <dgm:spPr/>
    </dgm:pt>
    <dgm:pt modelId="{C4D91045-C0A1-479E-ABAC-59FE6851BF19}" type="pres">
      <dgm:prSet presAssocID="{D94CB9D0-5BEB-438D-B8F4-642D54AAC497}" presName="dot3" presStyleLbl="alignNode1" presStyleIdx="2" presStyleCnt="12"/>
      <dgm:spPr/>
    </dgm:pt>
    <dgm:pt modelId="{721421E4-3E5C-4B33-BEE2-BDE1EE34E0A8}" type="pres">
      <dgm:prSet presAssocID="{D94CB9D0-5BEB-438D-B8F4-642D54AAC497}" presName="dot4" presStyleLbl="alignNode1" presStyleIdx="3" presStyleCnt="12"/>
      <dgm:spPr/>
    </dgm:pt>
    <dgm:pt modelId="{755BCC79-22FE-44F5-AB82-19632C35D51F}" type="pres">
      <dgm:prSet presAssocID="{D94CB9D0-5BEB-438D-B8F4-642D54AAC497}" presName="dot5" presStyleLbl="alignNode1" presStyleIdx="4" presStyleCnt="12"/>
      <dgm:spPr/>
    </dgm:pt>
    <dgm:pt modelId="{B6CF4A98-BC98-4631-A4EC-8D8BE2465584}" type="pres">
      <dgm:prSet presAssocID="{D94CB9D0-5BEB-438D-B8F4-642D54AAC497}" presName="dotArrow1" presStyleLbl="alignNode1" presStyleIdx="5" presStyleCnt="12"/>
      <dgm:spPr/>
    </dgm:pt>
    <dgm:pt modelId="{7C021509-2EEC-4E8B-B21B-707A668354C3}" type="pres">
      <dgm:prSet presAssocID="{D94CB9D0-5BEB-438D-B8F4-642D54AAC497}" presName="dotArrow2" presStyleLbl="alignNode1" presStyleIdx="6" presStyleCnt="12"/>
      <dgm:spPr/>
    </dgm:pt>
    <dgm:pt modelId="{425A9EDA-3A94-4209-8583-93E87A4E7EF3}" type="pres">
      <dgm:prSet presAssocID="{D94CB9D0-5BEB-438D-B8F4-642D54AAC497}" presName="dotArrow3" presStyleLbl="alignNode1" presStyleIdx="7" presStyleCnt="12"/>
      <dgm:spPr/>
    </dgm:pt>
    <dgm:pt modelId="{C1EAFE64-8063-4C6E-B59E-63921741A885}" type="pres">
      <dgm:prSet presAssocID="{D94CB9D0-5BEB-438D-B8F4-642D54AAC497}" presName="dotArrow4" presStyleLbl="alignNode1" presStyleIdx="8" presStyleCnt="12"/>
      <dgm:spPr/>
    </dgm:pt>
    <dgm:pt modelId="{2C1AA1BE-D979-42DB-AFF3-A43B100B92F0}" type="pres">
      <dgm:prSet presAssocID="{D94CB9D0-5BEB-438D-B8F4-642D54AAC497}" presName="dotArrow5" presStyleLbl="alignNode1" presStyleIdx="9" presStyleCnt="12"/>
      <dgm:spPr/>
    </dgm:pt>
    <dgm:pt modelId="{934FA9F5-57B0-4877-ABDF-281E9499A043}" type="pres">
      <dgm:prSet presAssocID="{D94CB9D0-5BEB-438D-B8F4-642D54AAC497}" presName="dotArrow6" presStyleLbl="alignNode1" presStyleIdx="10" presStyleCnt="12"/>
      <dgm:spPr/>
    </dgm:pt>
    <dgm:pt modelId="{2BD9764D-7F1D-459F-A23A-3353D221D6A0}" type="pres">
      <dgm:prSet presAssocID="{D94CB9D0-5BEB-438D-B8F4-642D54AAC497}" presName="dotArrow7" presStyleLbl="alignNode1" presStyleIdx="11" presStyleCnt="12"/>
      <dgm:spPr/>
    </dgm:pt>
    <dgm:pt modelId="{9F21773E-EAA2-4103-89BB-EAE97F095F4C}" type="pres">
      <dgm:prSet presAssocID="{62FE6951-6DBC-44E0-A635-D34EC5CF2DCE}" presName="parTx1" presStyleLbl="node1" presStyleIdx="0" presStyleCnt="3" custScaleX="133498" custScaleY="135795" custLinFactNeighborX="20504" custLinFactNeighborY="11470"/>
      <dgm:spPr/>
    </dgm:pt>
    <dgm:pt modelId="{6B117286-1A13-4021-AD38-9150A62E244F}" type="pres">
      <dgm:prSet presAssocID="{FE53EB2A-CC9D-47A3-8551-CC799C7667EE}" presName="picture1" presStyleCnt="0"/>
      <dgm:spPr/>
    </dgm:pt>
    <dgm:pt modelId="{2CB8C0B6-AA8E-4780-AEB1-6EA8819EE372}" type="pres">
      <dgm:prSet presAssocID="{FE53EB2A-CC9D-47A3-8551-CC799C7667EE}" presName="imageRepeatNode" presStyleLbl="fgImgPlace1" presStyleIdx="0" presStyleCnt="3"/>
      <dgm:spPr/>
    </dgm:pt>
    <dgm:pt modelId="{007935FC-87D6-4F91-8A6D-CEA3B631614E}" type="pres">
      <dgm:prSet presAssocID="{4DE5991E-A809-4558-82F1-BD60843E581C}" presName="parTx2" presStyleLbl="node1" presStyleIdx="1" presStyleCnt="3" custScaleX="124136" custScaleY="140008" custLinFactNeighborX="16835" custLinFactNeighborY="-22153"/>
      <dgm:spPr/>
    </dgm:pt>
    <dgm:pt modelId="{0E5244E6-1558-4991-AB23-5CC582C33A38}" type="pres">
      <dgm:prSet presAssocID="{B88A6C7D-4ED5-4DE3-BE19-2442D43FA769}" presName="picture2" presStyleCnt="0"/>
      <dgm:spPr/>
    </dgm:pt>
    <dgm:pt modelId="{FD095F17-D345-458F-B3C4-A02E130ACB4D}" type="pres">
      <dgm:prSet presAssocID="{B88A6C7D-4ED5-4DE3-BE19-2442D43FA769}" presName="imageRepeatNode" presStyleLbl="fgImgPlace1" presStyleIdx="1" presStyleCnt="3"/>
      <dgm:spPr/>
    </dgm:pt>
    <dgm:pt modelId="{61EEE5C2-9C18-405C-BAFD-3D9DFED59164}" type="pres">
      <dgm:prSet presAssocID="{69149888-77BF-4AA3-AF6D-B531E80B9A78}" presName="parTx3" presStyleLbl="node1" presStyleIdx="2" presStyleCnt="3" custScaleX="106948" custScaleY="144864" custLinFactNeighborX="1598"/>
      <dgm:spPr/>
    </dgm:pt>
    <dgm:pt modelId="{ADE1CADE-8412-4B15-A6B9-8AA641F01B50}" type="pres">
      <dgm:prSet presAssocID="{21573EC6-C544-448F-AE2F-CE1164F81270}" presName="picture3" presStyleCnt="0"/>
      <dgm:spPr/>
    </dgm:pt>
    <dgm:pt modelId="{57013A1B-15E9-4203-BD59-F4FB872F6477}" type="pres">
      <dgm:prSet presAssocID="{21573EC6-C544-448F-AE2F-CE1164F81270}" presName="imageRepeatNode" presStyleLbl="fgImgPlace1" presStyleIdx="2" presStyleCnt="3"/>
      <dgm:spPr/>
    </dgm:pt>
  </dgm:ptLst>
  <dgm:cxnLst>
    <dgm:cxn modelId="{137DE306-1DCE-4EEE-8FF0-6C59A50A04F6}" type="presOf" srcId="{4DE5991E-A809-4558-82F1-BD60843E581C}" destId="{007935FC-87D6-4F91-8A6D-CEA3B631614E}" srcOrd="0" destOrd="0" presId="urn:microsoft.com/office/officeart/2008/layout/AscendingPictureAccentProcess"/>
    <dgm:cxn modelId="{33037C63-254F-4A25-85E0-5A43F0FB57A6}" type="presOf" srcId="{62FE6951-6DBC-44E0-A635-D34EC5CF2DCE}" destId="{9F21773E-EAA2-4103-89BB-EAE97F095F4C}" srcOrd="0" destOrd="0" presId="urn:microsoft.com/office/officeart/2008/layout/AscendingPictureAccentProcess"/>
    <dgm:cxn modelId="{8EC8A26A-4A5C-4B85-A9DC-93CB09925C4C}" type="presOf" srcId="{21573EC6-C544-448F-AE2F-CE1164F81270}" destId="{57013A1B-15E9-4203-BD59-F4FB872F6477}" srcOrd="0" destOrd="0" presId="urn:microsoft.com/office/officeart/2008/layout/AscendingPictureAccentProcess"/>
    <dgm:cxn modelId="{06B3D672-D7A2-405C-A559-2F047E04140C}" srcId="{D94CB9D0-5BEB-438D-B8F4-642D54AAC497}" destId="{62FE6951-6DBC-44E0-A635-D34EC5CF2DCE}" srcOrd="0" destOrd="0" parTransId="{AC482716-CFA5-41F5-A25F-AF5FE262791A}" sibTransId="{FE53EB2A-CC9D-47A3-8551-CC799C7667EE}"/>
    <dgm:cxn modelId="{83E3C893-5255-43F8-B347-39590B413D20}" type="presOf" srcId="{69149888-77BF-4AA3-AF6D-B531E80B9A78}" destId="{61EEE5C2-9C18-405C-BAFD-3D9DFED59164}" srcOrd="0" destOrd="0" presId="urn:microsoft.com/office/officeart/2008/layout/AscendingPictureAccentProcess"/>
    <dgm:cxn modelId="{65A2BAA7-DEC0-48C6-B642-0764CA2AC014}" type="presOf" srcId="{FE53EB2A-CC9D-47A3-8551-CC799C7667EE}" destId="{2CB8C0B6-AA8E-4780-AEB1-6EA8819EE372}" srcOrd="0" destOrd="0" presId="urn:microsoft.com/office/officeart/2008/layout/AscendingPictureAccentProcess"/>
    <dgm:cxn modelId="{E1DF1FCF-2BED-4C35-8C1F-9873C4022E8B}" srcId="{D94CB9D0-5BEB-438D-B8F4-642D54AAC497}" destId="{69149888-77BF-4AA3-AF6D-B531E80B9A78}" srcOrd="2" destOrd="0" parTransId="{2602B472-4AE7-498B-BE4C-1DCF026647AB}" sibTransId="{21573EC6-C544-448F-AE2F-CE1164F81270}"/>
    <dgm:cxn modelId="{7DB803D2-FCCF-4DCD-A02E-B07140AD43F0}" type="presOf" srcId="{B88A6C7D-4ED5-4DE3-BE19-2442D43FA769}" destId="{FD095F17-D345-458F-B3C4-A02E130ACB4D}" srcOrd="0" destOrd="0" presId="urn:microsoft.com/office/officeart/2008/layout/AscendingPictureAccentProcess"/>
    <dgm:cxn modelId="{E47DA0E2-5874-44FE-BE0B-E79B83ED7137}" srcId="{D94CB9D0-5BEB-438D-B8F4-642D54AAC497}" destId="{4DE5991E-A809-4558-82F1-BD60843E581C}" srcOrd="1" destOrd="0" parTransId="{4A9643B4-0588-4C07-B266-9D14D5766A14}" sibTransId="{B88A6C7D-4ED5-4DE3-BE19-2442D43FA769}"/>
    <dgm:cxn modelId="{720CB0E8-D874-49B2-9539-4041A4E0D9A6}" type="presOf" srcId="{D94CB9D0-5BEB-438D-B8F4-642D54AAC497}" destId="{2DBE2E6F-6492-40F1-8D18-3CD9CB6E63DD}" srcOrd="0" destOrd="0" presId="urn:microsoft.com/office/officeart/2008/layout/AscendingPictureAccentProcess"/>
    <dgm:cxn modelId="{C678EFD0-364A-4D4F-9D6B-C2280FA69402}" type="presParOf" srcId="{2DBE2E6F-6492-40F1-8D18-3CD9CB6E63DD}" destId="{39C1E9AF-FCE7-44AE-97E4-CFC4B09BB0E5}" srcOrd="0" destOrd="0" presId="urn:microsoft.com/office/officeart/2008/layout/AscendingPictureAccentProcess"/>
    <dgm:cxn modelId="{F4FF7C9E-05B6-49C8-B984-1053D2DD051F}" type="presParOf" srcId="{2DBE2E6F-6492-40F1-8D18-3CD9CB6E63DD}" destId="{434B4A36-6A7E-440F-B974-5BAFF8BAB6C1}" srcOrd="1" destOrd="0" presId="urn:microsoft.com/office/officeart/2008/layout/AscendingPictureAccentProcess"/>
    <dgm:cxn modelId="{EC7D6FE1-4C07-4ACE-9064-14BAFADC5DBC}" type="presParOf" srcId="{2DBE2E6F-6492-40F1-8D18-3CD9CB6E63DD}" destId="{C4D91045-C0A1-479E-ABAC-59FE6851BF19}" srcOrd="2" destOrd="0" presId="urn:microsoft.com/office/officeart/2008/layout/AscendingPictureAccentProcess"/>
    <dgm:cxn modelId="{8003D4E8-75BD-4EE9-981F-9D5FFEABA0E7}" type="presParOf" srcId="{2DBE2E6F-6492-40F1-8D18-3CD9CB6E63DD}" destId="{721421E4-3E5C-4B33-BEE2-BDE1EE34E0A8}" srcOrd="3" destOrd="0" presId="urn:microsoft.com/office/officeart/2008/layout/AscendingPictureAccentProcess"/>
    <dgm:cxn modelId="{BDA708A9-A1A6-438E-9DD6-65D839597E5A}" type="presParOf" srcId="{2DBE2E6F-6492-40F1-8D18-3CD9CB6E63DD}" destId="{755BCC79-22FE-44F5-AB82-19632C35D51F}" srcOrd="4" destOrd="0" presId="urn:microsoft.com/office/officeart/2008/layout/AscendingPictureAccentProcess"/>
    <dgm:cxn modelId="{8A642EE7-5903-4A25-BDDA-DC103C63FCB1}" type="presParOf" srcId="{2DBE2E6F-6492-40F1-8D18-3CD9CB6E63DD}" destId="{B6CF4A98-BC98-4631-A4EC-8D8BE2465584}" srcOrd="5" destOrd="0" presId="urn:microsoft.com/office/officeart/2008/layout/AscendingPictureAccentProcess"/>
    <dgm:cxn modelId="{4D72E9DC-F7A3-41E8-AAA2-8E0D51B0F0C5}" type="presParOf" srcId="{2DBE2E6F-6492-40F1-8D18-3CD9CB6E63DD}" destId="{7C021509-2EEC-4E8B-B21B-707A668354C3}" srcOrd="6" destOrd="0" presId="urn:microsoft.com/office/officeart/2008/layout/AscendingPictureAccentProcess"/>
    <dgm:cxn modelId="{FB6EAB8C-03E5-4E69-A3B2-A2D8C84BBD2B}" type="presParOf" srcId="{2DBE2E6F-6492-40F1-8D18-3CD9CB6E63DD}" destId="{425A9EDA-3A94-4209-8583-93E87A4E7EF3}" srcOrd="7" destOrd="0" presId="urn:microsoft.com/office/officeart/2008/layout/AscendingPictureAccentProcess"/>
    <dgm:cxn modelId="{6FE369C5-965C-4EA1-B193-986555E7CE8A}" type="presParOf" srcId="{2DBE2E6F-6492-40F1-8D18-3CD9CB6E63DD}" destId="{C1EAFE64-8063-4C6E-B59E-63921741A885}" srcOrd="8" destOrd="0" presId="urn:microsoft.com/office/officeart/2008/layout/AscendingPictureAccentProcess"/>
    <dgm:cxn modelId="{4CB923F7-3AFB-4D9B-81F6-8EEA8793D2C9}" type="presParOf" srcId="{2DBE2E6F-6492-40F1-8D18-3CD9CB6E63DD}" destId="{2C1AA1BE-D979-42DB-AFF3-A43B100B92F0}" srcOrd="9" destOrd="0" presId="urn:microsoft.com/office/officeart/2008/layout/AscendingPictureAccentProcess"/>
    <dgm:cxn modelId="{EF7B094D-00D1-47EE-9A68-2F8D42626EA1}" type="presParOf" srcId="{2DBE2E6F-6492-40F1-8D18-3CD9CB6E63DD}" destId="{934FA9F5-57B0-4877-ABDF-281E9499A043}" srcOrd="10" destOrd="0" presId="urn:microsoft.com/office/officeart/2008/layout/AscendingPictureAccentProcess"/>
    <dgm:cxn modelId="{60453EDD-990A-4FBC-B119-E3B6C5837561}" type="presParOf" srcId="{2DBE2E6F-6492-40F1-8D18-3CD9CB6E63DD}" destId="{2BD9764D-7F1D-459F-A23A-3353D221D6A0}" srcOrd="11" destOrd="0" presId="urn:microsoft.com/office/officeart/2008/layout/AscendingPictureAccentProcess"/>
    <dgm:cxn modelId="{3DC61A55-6894-4152-A844-894AC0A23595}" type="presParOf" srcId="{2DBE2E6F-6492-40F1-8D18-3CD9CB6E63DD}" destId="{9F21773E-EAA2-4103-89BB-EAE97F095F4C}" srcOrd="12" destOrd="0" presId="urn:microsoft.com/office/officeart/2008/layout/AscendingPictureAccentProcess"/>
    <dgm:cxn modelId="{CB398EAC-958D-4BFD-B0CA-49A820AD2DC6}" type="presParOf" srcId="{2DBE2E6F-6492-40F1-8D18-3CD9CB6E63DD}" destId="{6B117286-1A13-4021-AD38-9150A62E244F}" srcOrd="13" destOrd="0" presId="urn:microsoft.com/office/officeart/2008/layout/AscendingPictureAccentProcess"/>
    <dgm:cxn modelId="{4E9ED493-1C3C-4E29-94DB-FF2648EB1784}" type="presParOf" srcId="{6B117286-1A13-4021-AD38-9150A62E244F}" destId="{2CB8C0B6-AA8E-4780-AEB1-6EA8819EE372}" srcOrd="0" destOrd="0" presId="urn:microsoft.com/office/officeart/2008/layout/AscendingPictureAccentProcess"/>
    <dgm:cxn modelId="{901765DF-FC2A-4184-A7A2-F7C8BF2EF18B}" type="presParOf" srcId="{2DBE2E6F-6492-40F1-8D18-3CD9CB6E63DD}" destId="{007935FC-87D6-4F91-8A6D-CEA3B631614E}" srcOrd="14" destOrd="0" presId="urn:microsoft.com/office/officeart/2008/layout/AscendingPictureAccentProcess"/>
    <dgm:cxn modelId="{0C555C64-8907-4C50-8E53-D37111F49AF0}" type="presParOf" srcId="{2DBE2E6F-6492-40F1-8D18-3CD9CB6E63DD}" destId="{0E5244E6-1558-4991-AB23-5CC582C33A38}" srcOrd="15" destOrd="0" presId="urn:microsoft.com/office/officeart/2008/layout/AscendingPictureAccentProcess"/>
    <dgm:cxn modelId="{09CD04AA-9BD9-4610-88E3-54500B84B5C1}" type="presParOf" srcId="{0E5244E6-1558-4991-AB23-5CC582C33A38}" destId="{FD095F17-D345-458F-B3C4-A02E130ACB4D}" srcOrd="0" destOrd="0" presId="urn:microsoft.com/office/officeart/2008/layout/AscendingPictureAccentProcess"/>
    <dgm:cxn modelId="{362CD0E6-0A7B-4466-A698-3E1FC8027C1D}" type="presParOf" srcId="{2DBE2E6F-6492-40F1-8D18-3CD9CB6E63DD}" destId="{61EEE5C2-9C18-405C-BAFD-3D9DFED59164}" srcOrd="16" destOrd="0" presId="urn:microsoft.com/office/officeart/2008/layout/AscendingPictureAccentProcess"/>
    <dgm:cxn modelId="{5EF72E8E-5AF6-4A1C-8D29-12F0348AC59A}" type="presParOf" srcId="{2DBE2E6F-6492-40F1-8D18-3CD9CB6E63DD}" destId="{ADE1CADE-8412-4B15-A6B9-8AA641F01B50}" srcOrd="17" destOrd="0" presId="urn:microsoft.com/office/officeart/2008/layout/AscendingPictureAccentProcess"/>
    <dgm:cxn modelId="{88708032-3AFF-4110-847E-754238C540AA}" type="presParOf" srcId="{ADE1CADE-8412-4B15-A6B9-8AA641F01B50}" destId="{57013A1B-15E9-4203-BD59-F4FB872F6477}" srcOrd="0" destOrd="0" presId="urn:microsoft.com/office/officeart/2008/layout/AscendingPictureAccent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2F84817-4FBE-45D5-8E3A-0BC4F6A352C4}" type="doc">
      <dgm:prSet loTypeId="urn:microsoft.com/office/officeart/2009/3/layout/DescendingProcess" loCatId="process" qsTypeId="urn:microsoft.com/office/officeart/2005/8/quickstyle/simple1" qsCatId="simple" csTypeId="urn:microsoft.com/office/officeart/2005/8/colors/accent1_2" csCatId="accent1" phldr="1"/>
      <dgm:spPr/>
      <dgm:t>
        <a:bodyPr/>
        <a:lstStyle/>
        <a:p>
          <a:endParaRPr lang="it-IT"/>
        </a:p>
      </dgm:t>
    </dgm:pt>
    <dgm:pt modelId="{6F03FF0B-2CB5-4DC5-9309-E9B39899CC52}">
      <dgm:prSet phldrT="[Testo]" custT="1"/>
      <dgm:spPr/>
      <dgm:t>
        <a:bodyPr/>
        <a:lstStyle/>
        <a:p>
          <a:r>
            <a:rPr lang="it-IT" sz="1400" b="1" dirty="0" err="1">
              <a:solidFill>
                <a:srgbClr val="FF0000"/>
              </a:solidFill>
            </a:rPr>
            <a:t>Red</a:t>
          </a:r>
          <a:endParaRPr lang="it-IT" sz="1400" b="1" dirty="0">
            <a:solidFill>
              <a:srgbClr val="FF0000"/>
            </a:solidFill>
          </a:endParaRPr>
        </a:p>
      </dgm:t>
    </dgm:pt>
    <dgm:pt modelId="{9CD14217-2559-4DC7-8A2C-40B90345425C}" type="sibTrans" cxnId="{70652023-24EF-47F6-881B-B5EF6C017071}">
      <dgm:prSet/>
      <dgm:spPr/>
      <dgm:t>
        <a:bodyPr/>
        <a:lstStyle/>
        <a:p>
          <a:endParaRPr lang="it-IT"/>
        </a:p>
      </dgm:t>
    </dgm:pt>
    <dgm:pt modelId="{EAB66743-E58D-47A6-8DF0-09FAE8179A5C}" type="parTrans" cxnId="{70652023-24EF-47F6-881B-B5EF6C017071}">
      <dgm:prSet/>
      <dgm:spPr/>
      <dgm:t>
        <a:bodyPr/>
        <a:lstStyle/>
        <a:p>
          <a:endParaRPr lang="it-IT"/>
        </a:p>
      </dgm:t>
    </dgm:pt>
    <dgm:pt modelId="{A5A72DF5-10EC-4960-86AA-37A8D8F1E71C}" type="pres">
      <dgm:prSet presAssocID="{02F84817-4FBE-45D5-8E3A-0BC4F6A352C4}" presName="Name0" presStyleCnt="0">
        <dgm:presLayoutVars>
          <dgm:chMax val="7"/>
          <dgm:chPref val="5"/>
        </dgm:presLayoutVars>
      </dgm:prSet>
      <dgm:spPr/>
    </dgm:pt>
    <dgm:pt modelId="{B59F639C-B990-4351-8F16-38F1AA8768CB}" type="pres">
      <dgm:prSet presAssocID="{02F84817-4FBE-45D5-8E3A-0BC4F6A352C4}" presName="arrowNode" presStyleLbl="node1" presStyleIdx="0" presStyleCnt="1" custAng="10246767" custFlipVert="1" custScaleX="80718" custScaleY="111500"/>
      <dgm:spPr>
        <a:solidFill>
          <a:srgbClr val="FF0000"/>
        </a:solidFill>
      </dgm:spPr>
    </dgm:pt>
    <dgm:pt modelId="{1229FEAD-353D-4C6D-AE6D-1495B1FE5C84}" type="pres">
      <dgm:prSet presAssocID="{6F03FF0B-2CB5-4DC5-9309-E9B39899CC52}" presName="txNode1" presStyleLbl="revTx" presStyleIdx="0" presStyleCnt="1" custLinFactX="86175" custLinFactNeighborX="100000" custLinFactNeighborY="-30407">
        <dgm:presLayoutVars>
          <dgm:bulletEnabled val="1"/>
        </dgm:presLayoutVars>
      </dgm:prSet>
      <dgm:spPr/>
    </dgm:pt>
  </dgm:ptLst>
  <dgm:cxnLst>
    <dgm:cxn modelId="{70652023-24EF-47F6-881B-B5EF6C017071}" srcId="{02F84817-4FBE-45D5-8E3A-0BC4F6A352C4}" destId="{6F03FF0B-2CB5-4DC5-9309-E9B39899CC52}" srcOrd="0" destOrd="0" parTransId="{EAB66743-E58D-47A6-8DF0-09FAE8179A5C}" sibTransId="{9CD14217-2559-4DC7-8A2C-40B90345425C}"/>
    <dgm:cxn modelId="{E9596D4B-D448-4BB6-955B-558FBE95EAA5}" type="presOf" srcId="{6F03FF0B-2CB5-4DC5-9309-E9B39899CC52}" destId="{1229FEAD-353D-4C6D-AE6D-1495B1FE5C84}" srcOrd="0" destOrd="0" presId="urn:microsoft.com/office/officeart/2009/3/layout/DescendingProcess"/>
    <dgm:cxn modelId="{6D8959C7-9D16-47EF-8B48-0094ADA91A93}" type="presOf" srcId="{02F84817-4FBE-45D5-8E3A-0BC4F6A352C4}" destId="{A5A72DF5-10EC-4960-86AA-37A8D8F1E71C}" srcOrd="0" destOrd="0" presId="urn:microsoft.com/office/officeart/2009/3/layout/DescendingProcess"/>
    <dgm:cxn modelId="{85019DE4-A637-45AC-A469-5128485FD5B8}" type="presParOf" srcId="{A5A72DF5-10EC-4960-86AA-37A8D8F1E71C}" destId="{B59F639C-B990-4351-8F16-38F1AA8768CB}" srcOrd="0" destOrd="0" presId="urn:microsoft.com/office/officeart/2009/3/layout/DescendingProcess"/>
    <dgm:cxn modelId="{480AED3D-FFF0-4035-9970-19D50CDEA5C6}" type="presParOf" srcId="{A5A72DF5-10EC-4960-86AA-37A8D8F1E71C}" destId="{1229FEAD-353D-4C6D-AE6D-1495B1FE5C84}" srcOrd="1" destOrd="0" presId="urn:microsoft.com/office/officeart/2009/3/layout/Descending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2F84817-4FBE-45D5-8E3A-0BC4F6A352C4}" type="doc">
      <dgm:prSet loTypeId="urn:microsoft.com/office/officeart/2009/3/layout/DescendingProcess" loCatId="process" qsTypeId="urn:microsoft.com/office/officeart/2005/8/quickstyle/simple1" qsCatId="simple" csTypeId="urn:microsoft.com/office/officeart/2005/8/colors/accent1_2" csCatId="accent1" phldr="1"/>
      <dgm:spPr/>
      <dgm:t>
        <a:bodyPr/>
        <a:lstStyle/>
        <a:p>
          <a:endParaRPr lang="it-IT"/>
        </a:p>
      </dgm:t>
    </dgm:pt>
    <dgm:pt modelId="{6F03FF0B-2CB5-4DC5-9309-E9B39899CC52}">
      <dgm:prSet phldrT="[Testo]" custT="1"/>
      <dgm:spPr/>
      <dgm:t>
        <a:bodyPr/>
        <a:lstStyle/>
        <a:p>
          <a:endParaRPr lang="it-IT" sz="500" dirty="0"/>
        </a:p>
      </dgm:t>
    </dgm:pt>
    <dgm:pt modelId="{9CD14217-2559-4DC7-8A2C-40B90345425C}" type="sibTrans" cxnId="{70652023-24EF-47F6-881B-B5EF6C017071}">
      <dgm:prSet/>
      <dgm:spPr/>
      <dgm:t>
        <a:bodyPr/>
        <a:lstStyle/>
        <a:p>
          <a:endParaRPr lang="it-IT"/>
        </a:p>
      </dgm:t>
    </dgm:pt>
    <dgm:pt modelId="{EAB66743-E58D-47A6-8DF0-09FAE8179A5C}" type="parTrans" cxnId="{70652023-24EF-47F6-881B-B5EF6C017071}">
      <dgm:prSet/>
      <dgm:spPr/>
      <dgm:t>
        <a:bodyPr/>
        <a:lstStyle/>
        <a:p>
          <a:endParaRPr lang="it-IT"/>
        </a:p>
      </dgm:t>
    </dgm:pt>
    <dgm:pt modelId="{6404851A-A3BD-40C2-9026-B0FBE159D596}">
      <dgm:prSet custT="1"/>
      <dgm:spPr/>
      <dgm:t>
        <a:bodyPr/>
        <a:lstStyle/>
        <a:p>
          <a:r>
            <a:rPr lang="it-IT" sz="1400" b="1" dirty="0">
              <a:solidFill>
                <a:srgbClr val="00B050"/>
              </a:solidFill>
            </a:rPr>
            <a:t>Green</a:t>
          </a:r>
        </a:p>
      </dgm:t>
    </dgm:pt>
    <dgm:pt modelId="{4FC77A83-1688-44E7-99EB-0D865F4D5095}" type="parTrans" cxnId="{88500017-3225-4412-83D6-E808E60D7850}">
      <dgm:prSet/>
      <dgm:spPr/>
      <dgm:t>
        <a:bodyPr/>
        <a:lstStyle/>
        <a:p>
          <a:endParaRPr lang="it-IT"/>
        </a:p>
      </dgm:t>
    </dgm:pt>
    <dgm:pt modelId="{6BB34AB8-F2FA-408C-A2A0-C0B6C49376B2}" type="sibTrans" cxnId="{88500017-3225-4412-83D6-E808E60D7850}">
      <dgm:prSet/>
      <dgm:spPr/>
      <dgm:t>
        <a:bodyPr/>
        <a:lstStyle/>
        <a:p>
          <a:endParaRPr lang="it-IT"/>
        </a:p>
      </dgm:t>
    </dgm:pt>
    <dgm:pt modelId="{A5A72DF5-10EC-4960-86AA-37A8D8F1E71C}" type="pres">
      <dgm:prSet presAssocID="{02F84817-4FBE-45D5-8E3A-0BC4F6A352C4}" presName="Name0" presStyleCnt="0">
        <dgm:presLayoutVars>
          <dgm:chMax val="7"/>
          <dgm:chPref val="5"/>
        </dgm:presLayoutVars>
      </dgm:prSet>
      <dgm:spPr/>
    </dgm:pt>
    <dgm:pt modelId="{B59F639C-B990-4351-8F16-38F1AA8768CB}" type="pres">
      <dgm:prSet presAssocID="{02F84817-4FBE-45D5-8E3A-0BC4F6A352C4}" presName="arrowNode" presStyleLbl="node1" presStyleIdx="0" presStyleCnt="1" custAng="11803626" custFlipVert="1" custScaleX="80718" custScaleY="111500" custLinFactNeighborX="1685" custLinFactNeighborY="-8340"/>
      <dgm:spPr>
        <a:solidFill>
          <a:srgbClr val="00B050"/>
        </a:solidFill>
      </dgm:spPr>
    </dgm:pt>
    <dgm:pt modelId="{1229FEAD-353D-4C6D-AE6D-1495B1FE5C84}" type="pres">
      <dgm:prSet presAssocID="{6F03FF0B-2CB5-4DC5-9309-E9B39899CC52}" presName="txNode1" presStyleLbl="revTx" presStyleIdx="0" presStyleCnt="2" custLinFactX="86175" custLinFactNeighborX="100000" custLinFactNeighborY="-30407">
        <dgm:presLayoutVars>
          <dgm:bulletEnabled val="1"/>
        </dgm:presLayoutVars>
      </dgm:prSet>
      <dgm:spPr/>
    </dgm:pt>
    <dgm:pt modelId="{5B4B6221-A25A-4049-BC4E-BF6E10A4EFC4}" type="pres">
      <dgm:prSet presAssocID="{6404851A-A3BD-40C2-9026-B0FBE159D596}" presName="txNode2" presStyleLbl="revTx" presStyleIdx="1" presStyleCnt="2" custLinFactY="-228494" custLinFactNeighborX="27239" custLinFactNeighborY="-300000">
        <dgm:presLayoutVars>
          <dgm:bulletEnabled val="1"/>
        </dgm:presLayoutVars>
      </dgm:prSet>
      <dgm:spPr/>
    </dgm:pt>
  </dgm:ptLst>
  <dgm:cxnLst>
    <dgm:cxn modelId="{588B3610-8FDF-493F-AEAE-563530BF6162}" type="presOf" srcId="{6404851A-A3BD-40C2-9026-B0FBE159D596}" destId="{5B4B6221-A25A-4049-BC4E-BF6E10A4EFC4}" srcOrd="0" destOrd="0" presId="urn:microsoft.com/office/officeart/2009/3/layout/DescendingProcess"/>
    <dgm:cxn modelId="{88500017-3225-4412-83D6-E808E60D7850}" srcId="{02F84817-4FBE-45D5-8E3A-0BC4F6A352C4}" destId="{6404851A-A3BD-40C2-9026-B0FBE159D596}" srcOrd="1" destOrd="0" parTransId="{4FC77A83-1688-44E7-99EB-0D865F4D5095}" sibTransId="{6BB34AB8-F2FA-408C-A2A0-C0B6C49376B2}"/>
    <dgm:cxn modelId="{70652023-24EF-47F6-881B-B5EF6C017071}" srcId="{02F84817-4FBE-45D5-8E3A-0BC4F6A352C4}" destId="{6F03FF0B-2CB5-4DC5-9309-E9B39899CC52}" srcOrd="0" destOrd="0" parTransId="{EAB66743-E58D-47A6-8DF0-09FAE8179A5C}" sibTransId="{9CD14217-2559-4DC7-8A2C-40B90345425C}"/>
    <dgm:cxn modelId="{E9596D4B-D448-4BB6-955B-558FBE95EAA5}" type="presOf" srcId="{6F03FF0B-2CB5-4DC5-9309-E9B39899CC52}" destId="{1229FEAD-353D-4C6D-AE6D-1495B1FE5C84}" srcOrd="0" destOrd="0" presId="urn:microsoft.com/office/officeart/2009/3/layout/DescendingProcess"/>
    <dgm:cxn modelId="{6D8959C7-9D16-47EF-8B48-0094ADA91A93}" type="presOf" srcId="{02F84817-4FBE-45D5-8E3A-0BC4F6A352C4}" destId="{A5A72DF5-10EC-4960-86AA-37A8D8F1E71C}" srcOrd="0" destOrd="0" presId="urn:microsoft.com/office/officeart/2009/3/layout/DescendingProcess"/>
    <dgm:cxn modelId="{85019DE4-A637-45AC-A469-5128485FD5B8}" type="presParOf" srcId="{A5A72DF5-10EC-4960-86AA-37A8D8F1E71C}" destId="{B59F639C-B990-4351-8F16-38F1AA8768CB}" srcOrd="0" destOrd="0" presId="urn:microsoft.com/office/officeart/2009/3/layout/DescendingProcess"/>
    <dgm:cxn modelId="{480AED3D-FFF0-4035-9970-19D50CDEA5C6}" type="presParOf" srcId="{A5A72DF5-10EC-4960-86AA-37A8D8F1E71C}" destId="{1229FEAD-353D-4C6D-AE6D-1495B1FE5C84}" srcOrd="1" destOrd="0" presId="urn:microsoft.com/office/officeart/2009/3/layout/DescendingProcess"/>
    <dgm:cxn modelId="{0E58BE6E-443F-4E78-BB7C-8474C6C8A6A4}" type="presParOf" srcId="{A5A72DF5-10EC-4960-86AA-37A8D8F1E71C}" destId="{5B4B6221-A25A-4049-BC4E-BF6E10A4EFC4}" srcOrd="2" destOrd="0" presId="urn:microsoft.com/office/officeart/2009/3/layout/DescendingProcess"/>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F14F024-A1B7-4F50-BF8E-88C11EE90F3D}" type="doc">
      <dgm:prSet loTypeId="urn:microsoft.com/office/officeart/2009/3/layout/DescendingProcess" loCatId="process" qsTypeId="urn:microsoft.com/office/officeart/2005/8/quickstyle/simple1" qsCatId="simple" csTypeId="urn:microsoft.com/office/officeart/2005/8/colors/accent6_5" csCatId="accent6" phldr="1"/>
      <dgm:spPr/>
      <dgm:t>
        <a:bodyPr/>
        <a:lstStyle/>
        <a:p>
          <a:endParaRPr lang="it-IT"/>
        </a:p>
      </dgm:t>
    </dgm:pt>
    <dgm:pt modelId="{4576A368-470D-4F38-8D7E-C4CDD2D217D8}">
      <dgm:prSet phldrT="[Testo]" custT="1"/>
      <dgm:spPr/>
      <dgm:t>
        <a:bodyPr/>
        <a:lstStyle/>
        <a:p>
          <a:r>
            <a:rPr lang="it-IT" sz="1400" b="1" dirty="0">
              <a:solidFill>
                <a:srgbClr val="002060"/>
              </a:solidFill>
            </a:rPr>
            <a:t>Blu</a:t>
          </a:r>
        </a:p>
      </dgm:t>
    </dgm:pt>
    <dgm:pt modelId="{E7FA4587-51C8-44EF-ABF0-C2468BBBF64D}" type="parTrans" cxnId="{6083D95C-0E25-4CA8-A4C3-D6430CACE9E7}">
      <dgm:prSet/>
      <dgm:spPr/>
      <dgm:t>
        <a:bodyPr/>
        <a:lstStyle/>
        <a:p>
          <a:endParaRPr lang="it-IT"/>
        </a:p>
      </dgm:t>
    </dgm:pt>
    <dgm:pt modelId="{A4EB8DE0-1990-4D92-B02A-200A9B59F078}" type="sibTrans" cxnId="{6083D95C-0E25-4CA8-A4C3-D6430CACE9E7}">
      <dgm:prSet/>
      <dgm:spPr/>
      <dgm:t>
        <a:bodyPr/>
        <a:lstStyle/>
        <a:p>
          <a:endParaRPr lang="it-IT"/>
        </a:p>
      </dgm:t>
    </dgm:pt>
    <dgm:pt modelId="{09FF3E09-D453-46FA-8645-E1B3447C37D8}" type="pres">
      <dgm:prSet presAssocID="{BF14F024-A1B7-4F50-BF8E-88C11EE90F3D}" presName="Name0" presStyleCnt="0">
        <dgm:presLayoutVars>
          <dgm:chMax val="7"/>
          <dgm:chPref val="5"/>
        </dgm:presLayoutVars>
      </dgm:prSet>
      <dgm:spPr/>
    </dgm:pt>
    <dgm:pt modelId="{E705BF12-BEC9-49E3-B1FD-61489DF04A37}" type="pres">
      <dgm:prSet presAssocID="{BF14F024-A1B7-4F50-BF8E-88C11EE90F3D}" presName="arrowNode" presStyleLbl="node1" presStyleIdx="0" presStyleCnt="1" custLinFactX="242494" custLinFactNeighborX="300000"/>
      <dgm:spPr>
        <a:solidFill>
          <a:srgbClr val="002060">
            <a:alpha val="90000"/>
          </a:srgbClr>
        </a:solidFill>
      </dgm:spPr>
    </dgm:pt>
    <dgm:pt modelId="{AFFDDE3E-FC00-4E8A-9704-6A77A31042E8}" type="pres">
      <dgm:prSet presAssocID="{4576A368-470D-4F38-8D7E-C4CDD2D217D8}" presName="txNode1" presStyleLbl="revTx" presStyleIdx="0" presStyleCnt="1">
        <dgm:presLayoutVars>
          <dgm:bulletEnabled val="1"/>
        </dgm:presLayoutVars>
      </dgm:prSet>
      <dgm:spPr/>
    </dgm:pt>
  </dgm:ptLst>
  <dgm:cxnLst>
    <dgm:cxn modelId="{8DD7ED1C-689A-4E3E-8238-1803CEEF39FF}" type="presOf" srcId="{4576A368-470D-4F38-8D7E-C4CDD2D217D8}" destId="{AFFDDE3E-FC00-4E8A-9704-6A77A31042E8}" srcOrd="0" destOrd="0" presId="urn:microsoft.com/office/officeart/2009/3/layout/DescendingProcess"/>
    <dgm:cxn modelId="{6083D95C-0E25-4CA8-A4C3-D6430CACE9E7}" srcId="{BF14F024-A1B7-4F50-BF8E-88C11EE90F3D}" destId="{4576A368-470D-4F38-8D7E-C4CDD2D217D8}" srcOrd="0" destOrd="0" parTransId="{E7FA4587-51C8-44EF-ABF0-C2468BBBF64D}" sibTransId="{A4EB8DE0-1990-4D92-B02A-200A9B59F078}"/>
    <dgm:cxn modelId="{2F1061C1-5712-4E48-8215-E826C7161FFE}" type="presOf" srcId="{BF14F024-A1B7-4F50-BF8E-88C11EE90F3D}" destId="{09FF3E09-D453-46FA-8645-E1B3447C37D8}" srcOrd="0" destOrd="0" presId="urn:microsoft.com/office/officeart/2009/3/layout/DescendingProcess"/>
    <dgm:cxn modelId="{32EAF931-CCF0-495B-8443-2F290090443C}" type="presParOf" srcId="{09FF3E09-D453-46FA-8645-E1B3447C37D8}" destId="{E705BF12-BEC9-49E3-B1FD-61489DF04A37}" srcOrd="0" destOrd="0" presId="urn:microsoft.com/office/officeart/2009/3/layout/DescendingProcess"/>
    <dgm:cxn modelId="{F16BAD2E-848F-410B-88F5-0C065F40C455}" type="presParOf" srcId="{09FF3E09-D453-46FA-8645-E1B3447C37D8}" destId="{AFFDDE3E-FC00-4E8A-9704-6A77A31042E8}" srcOrd="1" destOrd="0" presId="urn:microsoft.com/office/officeart/2009/3/layout/DescendingProcess"/>
  </dgm:cxnLst>
  <dgm:bg/>
  <dgm:whole/>
  <dgm:extLst>
    <a:ext uri="http://schemas.microsoft.com/office/drawing/2008/diagram">
      <dsp:dataModelExt xmlns:dsp="http://schemas.microsoft.com/office/drawing/2008/diagram" relId="rId1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5D8E9E2-2B22-4870-AE5E-7031D58809A5}" type="doc">
      <dgm:prSet loTypeId="urn:microsoft.com/office/officeart/2005/8/layout/cycle4" loCatId="relationship" qsTypeId="urn:microsoft.com/office/officeart/2005/8/quickstyle/3d1" qsCatId="3D" csTypeId="urn:microsoft.com/office/officeart/2005/8/colors/accent2_2" csCatId="accent2" phldr="1"/>
      <dgm:spPr/>
      <dgm:t>
        <a:bodyPr/>
        <a:lstStyle/>
        <a:p>
          <a:endParaRPr lang="it-IT"/>
        </a:p>
      </dgm:t>
    </dgm:pt>
    <dgm:pt modelId="{F5506603-FF85-4A55-979D-9FE9E464033D}">
      <dgm:prSet phldrT="[Testo]"/>
      <dgm:spPr>
        <a:xfrm>
          <a:off x="1453625" y="373505"/>
          <a:ext cx="2837331" cy="2837331"/>
        </a:xfrm>
        <a:prstGeom prst="pieWedge">
          <a:avLst/>
        </a:prstGeom>
        <a:blipFill rotWithShape="0">
          <a:blip xmlns:r="http://schemas.openxmlformats.org/officeDocument/2006/relationships" r:embed="rId1"/>
          <a:stretch>
            <a:fillRect/>
          </a:stretch>
        </a:blip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a:buNone/>
          </a:pPr>
          <a:endParaRPr lang="it-IT" dirty="0">
            <a:solidFill>
              <a:sysClr val="window" lastClr="FFFFFF"/>
            </a:solidFill>
            <a:latin typeface="Calibri"/>
            <a:ea typeface="+mn-ea"/>
            <a:cs typeface="+mn-cs"/>
          </a:endParaRPr>
        </a:p>
      </dgm:t>
    </dgm:pt>
    <dgm:pt modelId="{AFD0CB3B-5B18-4AD8-93F5-ACBAEA7AC55E}" type="parTrans" cxnId="{21B4BC80-CE01-4CBF-9455-2FE48D6E4B35}">
      <dgm:prSet/>
      <dgm:spPr/>
      <dgm:t>
        <a:bodyPr/>
        <a:lstStyle/>
        <a:p>
          <a:endParaRPr lang="it-IT"/>
        </a:p>
      </dgm:t>
    </dgm:pt>
    <dgm:pt modelId="{1E206675-2244-46F1-B483-8AA6A53D70B3}" type="sibTrans" cxnId="{21B4BC80-CE01-4CBF-9455-2FE48D6E4B35}">
      <dgm:prSet/>
      <dgm:spPr/>
      <dgm:t>
        <a:bodyPr/>
        <a:lstStyle/>
        <a:p>
          <a:endParaRPr lang="it-IT"/>
        </a:p>
      </dgm:t>
    </dgm:pt>
    <dgm:pt modelId="{C124387D-B8E3-4C47-AA73-D87FFBA029A0}">
      <dgm:prSet phldrT="[Testo]" custT="1"/>
      <dgm:spPr>
        <a:xfrm>
          <a:off x="97210" y="0"/>
          <a:ext cx="3237047" cy="2096872"/>
        </a:xfrm>
        <a:prstGeom prst="roundRect">
          <a:avLst>
            <a:gd name="adj" fmla="val 10000"/>
          </a:avLst>
        </a:prstGeom>
        <a:solidFill>
          <a:sysClr val="window" lastClr="FFFFFF">
            <a:alpha val="90000"/>
            <a:hueOff val="0"/>
            <a:satOff val="0"/>
            <a:lumOff val="0"/>
            <a:alphaOff val="0"/>
          </a:sysClr>
        </a:solidFill>
        <a:ln w="9525" cap="flat" cmpd="sng" algn="ctr">
          <a:solidFill>
            <a:srgbClr val="C0504D">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GB" sz="1000" dirty="0">
              <a:solidFill>
                <a:sysClr val="windowText" lastClr="000000">
                  <a:hueOff val="0"/>
                  <a:satOff val="0"/>
                  <a:lumOff val="0"/>
                  <a:alphaOff val="0"/>
                </a:sysClr>
              </a:solidFill>
              <a:latin typeface="Cambria" panose="02040503050406030204" pitchFamily="18" charset="0"/>
              <a:ea typeface="+mn-ea"/>
              <a:cs typeface="+mn-cs"/>
            </a:rPr>
            <a:t>The first step consisted in seminars with practical IBSE activities, concerning various physical phenomena (from mechanics to the nature of the light). In the second step of the project, teachers have been motivated to implement in their own classes some of the activities proposed in the first step, using TEMI methodology. Finally, as a third step, besides having proposed other laboratory activities, we have discussed a comparison of the results obtained by the teachers into the classes.</a:t>
          </a:r>
          <a:endParaRPr lang="it-IT" sz="1000" dirty="0">
            <a:solidFill>
              <a:sysClr val="windowText" lastClr="000000">
                <a:hueOff val="0"/>
                <a:satOff val="0"/>
                <a:lumOff val="0"/>
                <a:alphaOff val="0"/>
              </a:sysClr>
            </a:solidFill>
            <a:latin typeface="Cambria" panose="02040503050406030204" pitchFamily="18" charset="0"/>
            <a:ea typeface="+mn-ea"/>
            <a:cs typeface="+mn-cs"/>
          </a:endParaRPr>
        </a:p>
      </dgm:t>
    </dgm:pt>
    <dgm:pt modelId="{3D120DAE-1072-4233-A5D8-C88B2BD71060}" type="parTrans" cxnId="{38EADEF3-88F8-49AE-958F-E94521B1CA33}">
      <dgm:prSet/>
      <dgm:spPr/>
      <dgm:t>
        <a:bodyPr/>
        <a:lstStyle/>
        <a:p>
          <a:endParaRPr lang="it-IT"/>
        </a:p>
      </dgm:t>
    </dgm:pt>
    <dgm:pt modelId="{E81FB9A9-CB46-4E8B-9DAB-A766842D4390}" type="sibTrans" cxnId="{38EADEF3-88F8-49AE-958F-E94521B1CA33}">
      <dgm:prSet/>
      <dgm:spPr/>
      <dgm:t>
        <a:bodyPr/>
        <a:lstStyle/>
        <a:p>
          <a:endParaRPr lang="it-IT"/>
        </a:p>
      </dgm:t>
    </dgm:pt>
    <dgm:pt modelId="{4CE35616-4E46-4BEE-B74B-4A3CD22D4016}">
      <dgm:prSet phldrT="[Testo]"/>
      <dgm:spPr>
        <a:xfrm rot="5400000">
          <a:off x="4422011" y="373505"/>
          <a:ext cx="2837331" cy="2837331"/>
        </a:xfrm>
        <a:prstGeom prst="pieWedge">
          <a:avLst/>
        </a:prstGeom>
        <a:blipFill rotWithShape="0">
          <a:blip xmlns:r="http://schemas.openxmlformats.org/officeDocument/2006/relationships" r:embed="rId2"/>
          <a:stretch>
            <a:fillRect/>
          </a:stretch>
        </a:blip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a:buNone/>
          </a:pPr>
          <a:endParaRPr lang="it-IT">
            <a:solidFill>
              <a:sysClr val="window" lastClr="FFFFFF"/>
            </a:solidFill>
            <a:latin typeface="Calibri"/>
            <a:ea typeface="+mn-ea"/>
            <a:cs typeface="+mn-cs"/>
          </a:endParaRPr>
        </a:p>
      </dgm:t>
    </dgm:pt>
    <dgm:pt modelId="{3C186126-B6D5-4A05-9319-508A2CC5B4F3}" type="parTrans" cxnId="{7A80B8CC-5649-4283-8CD8-E0E2BD897B36}">
      <dgm:prSet/>
      <dgm:spPr/>
      <dgm:t>
        <a:bodyPr/>
        <a:lstStyle/>
        <a:p>
          <a:endParaRPr lang="it-IT"/>
        </a:p>
      </dgm:t>
    </dgm:pt>
    <dgm:pt modelId="{E4471B58-568B-46EF-975A-58B56FA9A7E7}" type="sibTrans" cxnId="{7A80B8CC-5649-4283-8CD8-E0E2BD897B36}">
      <dgm:prSet/>
      <dgm:spPr/>
      <dgm:t>
        <a:bodyPr/>
        <a:lstStyle/>
        <a:p>
          <a:endParaRPr lang="it-IT"/>
        </a:p>
      </dgm:t>
    </dgm:pt>
    <dgm:pt modelId="{AEC1C40D-F322-467C-9648-50A69F2CB965}">
      <dgm:prSet phldrT="[Testo]"/>
      <dgm:spPr>
        <a:xfrm>
          <a:off x="5378709" y="0"/>
          <a:ext cx="3237047" cy="2096872"/>
        </a:xfrm>
        <a:prstGeom prst="roundRect">
          <a:avLst>
            <a:gd name="adj" fmla="val 10000"/>
          </a:avLst>
        </a:prstGeom>
        <a:solidFill>
          <a:sysClr val="window" lastClr="FFFFFF">
            <a:alpha val="90000"/>
            <a:hueOff val="0"/>
            <a:satOff val="0"/>
            <a:lumOff val="0"/>
            <a:alphaOff val="0"/>
          </a:sysClr>
        </a:solidFill>
        <a:ln w="9525" cap="flat" cmpd="sng" algn="ctr">
          <a:solidFill>
            <a:srgbClr val="C0504D">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t>
        <a:bodyPr/>
        <a:lstStyle/>
        <a:p>
          <a:pPr>
            <a:buNone/>
          </a:pPr>
          <a:r>
            <a:rPr lang="en-GB" dirty="0">
              <a:solidFill>
                <a:sysClr val="windowText" lastClr="000000">
                  <a:hueOff val="0"/>
                  <a:satOff val="0"/>
                  <a:lumOff val="0"/>
                  <a:alphaOff val="0"/>
                </a:sysClr>
              </a:solidFill>
              <a:latin typeface="Cambria" panose="02040503050406030204" pitchFamily="18" charset="0"/>
              <a:ea typeface="+mn-ea"/>
              <a:cs typeface="+mn-cs"/>
            </a:rPr>
            <a:t>The IBSE is a well-known method based on the constructivist educational paradigm that has its scientific and theoretical roots in the theories of Dewey and Jean Piaget. This educational methodology is an active process that allows the students to construct their own knowledge about the different phenomena, by means of active work, discussion of questions and cooperation between classmates, teachers, scientists, resources and educational environment</a:t>
          </a:r>
          <a:r>
            <a:rPr lang="en-GB" dirty="0">
              <a:solidFill>
                <a:sysClr val="windowText" lastClr="000000">
                  <a:hueOff val="0"/>
                  <a:satOff val="0"/>
                  <a:lumOff val="0"/>
                  <a:alphaOff val="0"/>
                </a:sysClr>
              </a:solidFill>
              <a:latin typeface="Calibri"/>
              <a:ea typeface="+mn-ea"/>
              <a:cs typeface="+mn-cs"/>
            </a:rPr>
            <a:t>. </a:t>
          </a:r>
          <a:endParaRPr lang="it-IT" dirty="0">
            <a:solidFill>
              <a:sysClr val="windowText" lastClr="000000">
                <a:hueOff val="0"/>
                <a:satOff val="0"/>
                <a:lumOff val="0"/>
                <a:alphaOff val="0"/>
              </a:sysClr>
            </a:solidFill>
            <a:latin typeface="Calibri"/>
            <a:ea typeface="+mn-ea"/>
            <a:cs typeface="+mn-cs"/>
          </a:endParaRPr>
        </a:p>
      </dgm:t>
    </dgm:pt>
    <dgm:pt modelId="{CA7F0210-18D4-4301-87A3-B1C205D2BA18}" type="parTrans" cxnId="{AC5E8B22-DE9D-4575-BA25-D59B0633E086}">
      <dgm:prSet/>
      <dgm:spPr/>
      <dgm:t>
        <a:bodyPr/>
        <a:lstStyle/>
        <a:p>
          <a:endParaRPr lang="it-IT"/>
        </a:p>
      </dgm:t>
    </dgm:pt>
    <dgm:pt modelId="{1F4D44EC-FF4F-4665-A5B3-63A73EDD2AFF}" type="sibTrans" cxnId="{AC5E8B22-DE9D-4575-BA25-D59B0633E086}">
      <dgm:prSet/>
      <dgm:spPr/>
      <dgm:t>
        <a:bodyPr/>
        <a:lstStyle/>
        <a:p>
          <a:endParaRPr lang="it-IT"/>
        </a:p>
      </dgm:t>
    </dgm:pt>
    <dgm:pt modelId="{28A94BD2-97C4-42B9-971A-3669588A7861}">
      <dgm:prSet phldrT="[Testo]"/>
      <dgm:spPr>
        <a:xfrm rot="16200000">
          <a:off x="1453625" y="3341891"/>
          <a:ext cx="2837331" cy="2837331"/>
        </a:xfrm>
        <a:prstGeom prst="pieWedge">
          <a:avLst/>
        </a:prstGeom>
        <a:blipFill rotWithShape="0">
          <a:blip xmlns:r="http://schemas.openxmlformats.org/officeDocument/2006/relationships" r:embed="rId3"/>
          <a:stretch>
            <a:fillRect/>
          </a:stretch>
        </a:blip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a:buNone/>
          </a:pPr>
          <a:endParaRPr lang="it-IT">
            <a:solidFill>
              <a:sysClr val="window" lastClr="FFFFFF"/>
            </a:solidFill>
            <a:latin typeface="Calibri"/>
            <a:ea typeface="+mn-ea"/>
            <a:cs typeface="+mn-cs"/>
          </a:endParaRPr>
        </a:p>
      </dgm:t>
    </dgm:pt>
    <dgm:pt modelId="{65E321FA-6479-46B0-9828-3D6D15AB0CF0}" type="parTrans" cxnId="{ABD0D053-C2F8-4F8E-9CE2-7108072BA7DC}">
      <dgm:prSet/>
      <dgm:spPr/>
      <dgm:t>
        <a:bodyPr/>
        <a:lstStyle/>
        <a:p>
          <a:endParaRPr lang="it-IT"/>
        </a:p>
      </dgm:t>
    </dgm:pt>
    <dgm:pt modelId="{8FFC044A-85FA-4B8B-8D09-E47E4D25DC72}" type="sibTrans" cxnId="{ABD0D053-C2F8-4F8E-9CE2-7108072BA7DC}">
      <dgm:prSet/>
      <dgm:spPr/>
      <dgm:t>
        <a:bodyPr/>
        <a:lstStyle/>
        <a:p>
          <a:endParaRPr lang="it-IT"/>
        </a:p>
      </dgm:t>
    </dgm:pt>
    <dgm:pt modelId="{E64B08E0-BF9F-4C63-9E79-3FDEA4097F37}">
      <dgm:prSet custT="1"/>
      <dgm:spPr>
        <a:xfrm>
          <a:off x="97210" y="0"/>
          <a:ext cx="3237047" cy="2096872"/>
        </a:xfrm>
        <a:prstGeom prst="roundRect">
          <a:avLst>
            <a:gd name="adj" fmla="val 10000"/>
          </a:avLst>
        </a:prstGeom>
        <a:solidFill>
          <a:sysClr val="window" lastClr="FFFFFF">
            <a:alpha val="90000"/>
            <a:hueOff val="0"/>
            <a:satOff val="0"/>
            <a:lumOff val="0"/>
            <a:alphaOff val="0"/>
          </a:sysClr>
        </a:solidFill>
        <a:ln w="9525" cap="flat" cmpd="sng" algn="ctr">
          <a:solidFill>
            <a:srgbClr val="C0504D">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t>
        <a:bodyPr/>
        <a:lstStyle/>
        <a:p>
          <a:pPr marL="57150" indent="0" defTabSz="488950">
            <a:lnSpc>
              <a:spcPct val="90000"/>
            </a:lnSpc>
            <a:spcBef>
              <a:spcPct val="0"/>
            </a:spcBef>
            <a:spcAft>
              <a:spcPct val="15000"/>
            </a:spcAft>
            <a:buNone/>
          </a:pPr>
          <a:endParaRPr lang="en-US" sz="900" b="1" dirty="0">
            <a:solidFill>
              <a:sysClr val="windowText" lastClr="000000"/>
            </a:solidFill>
            <a:latin typeface="Calibri"/>
            <a:ea typeface="+mn-ea"/>
            <a:cs typeface="+mn-cs"/>
          </a:endParaRPr>
        </a:p>
      </dgm:t>
    </dgm:pt>
    <dgm:pt modelId="{87DDFCB9-8BF7-4A46-9CDC-9BF2FE2E8D04}" type="parTrans" cxnId="{E2B3C82F-FBCC-4EE2-87EA-855CC9F811BA}">
      <dgm:prSet/>
      <dgm:spPr/>
      <dgm:t>
        <a:bodyPr/>
        <a:lstStyle/>
        <a:p>
          <a:endParaRPr lang="it-IT"/>
        </a:p>
      </dgm:t>
    </dgm:pt>
    <dgm:pt modelId="{6562E399-3694-4B73-A5FD-4E8CBE8C8D19}" type="sibTrans" cxnId="{E2B3C82F-FBCC-4EE2-87EA-855CC9F811BA}">
      <dgm:prSet/>
      <dgm:spPr/>
      <dgm:t>
        <a:bodyPr/>
        <a:lstStyle/>
        <a:p>
          <a:endParaRPr lang="it-IT"/>
        </a:p>
      </dgm:t>
    </dgm:pt>
    <dgm:pt modelId="{2A0181CA-F44C-4708-AB5D-8C5DB39A722D}">
      <dgm:prSet phldrT="[Testo]" custT="1"/>
      <dgm:spPr>
        <a:xfrm>
          <a:off x="97210" y="4455855"/>
          <a:ext cx="3237047" cy="2096872"/>
        </a:xfrm>
        <a:prstGeom prst="roundRect">
          <a:avLst>
            <a:gd name="adj" fmla="val 10000"/>
          </a:avLst>
        </a:prstGeom>
        <a:solidFill>
          <a:sysClr val="window" lastClr="FFFFFF">
            <a:alpha val="90000"/>
            <a:hueOff val="0"/>
            <a:satOff val="0"/>
            <a:lumOff val="0"/>
            <a:alphaOff val="0"/>
          </a:sysClr>
        </a:solidFill>
        <a:ln w="9525" cap="flat" cmpd="sng" algn="ctr">
          <a:solidFill>
            <a:srgbClr val="C0504D">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t>
        <a:bodyPr/>
        <a:lstStyle/>
        <a:p>
          <a:pPr>
            <a:buNone/>
          </a:pPr>
          <a:r>
            <a:rPr lang="en-GB" sz="1000" dirty="0">
              <a:solidFill>
                <a:sysClr val="windowText" lastClr="000000">
                  <a:hueOff val="0"/>
                  <a:satOff val="0"/>
                  <a:lumOff val="0"/>
                  <a:alphaOff val="0"/>
                </a:sysClr>
              </a:solidFill>
              <a:latin typeface="Cambria" panose="02040503050406030204" pitchFamily="18" charset="0"/>
              <a:ea typeface="+mn-ea"/>
              <a:cs typeface="+mn-cs"/>
            </a:rPr>
            <a:t>We helped teachers fostering a deep motivation to learn, by bringing to the fore the sense of mystery, exploration and discovery that is at the core of all scientific practice</a:t>
          </a:r>
          <a:r>
            <a:rPr lang="en-GB" sz="1000" b="1" dirty="0">
              <a:solidFill>
                <a:sysClr val="windowText" lastClr="000000">
                  <a:hueOff val="0"/>
                  <a:satOff val="0"/>
                  <a:lumOff val="0"/>
                  <a:alphaOff val="0"/>
                </a:sysClr>
              </a:solidFill>
              <a:latin typeface="Cambria" panose="02040503050406030204" pitchFamily="18" charset="0"/>
              <a:ea typeface="+mn-ea"/>
              <a:cs typeface="+mn-cs"/>
            </a:rPr>
            <a:t>. </a:t>
          </a:r>
          <a:r>
            <a:rPr lang="en-GB" sz="1000" dirty="0">
              <a:solidFill>
                <a:sysClr val="windowText" lastClr="000000">
                  <a:hueOff val="0"/>
                  <a:satOff val="0"/>
                  <a:lumOff val="0"/>
                  <a:alphaOff val="0"/>
                </a:sysClr>
              </a:solidFill>
              <a:latin typeface="Cambria" panose="02040503050406030204" pitchFamily="18" charset="0"/>
              <a:ea typeface="+mn-ea"/>
              <a:cs typeface="+mn-cs"/>
            </a:rPr>
            <a:t>From this perspective, the Department of Physics at University of Salerno gave to high-school teachers the possibility of a TEMI training</a:t>
          </a:r>
          <a:endParaRPr lang="it-IT" sz="1000" cap="all" baseline="0" dirty="0">
            <a:solidFill>
              <a:sysClr val="windowText" lastClr="000000">
                <a:hueOff val="0"/>
                <a:satOff val="0"/>
                <a:lumOff val="0"/>
                <a:alphaOff val="0"/>
              </a:sysClr>
            </a:solidFill>
            <a:latin typeface="Cambria" panose="02040503050406030204" pitchFamily="18" charset="0"/>
            <a:ea typeface="+mn-ea"/>
            <a:cs typeface="+mn-cs"/>
          </a:endParaRPr>
        </a:p>
      </dgm:t>
    </dgm:pt>
    <dgm:pt modelId="{60C540F8-7940-4587-89C5-BE7CDECF38E9}" type="parTrans" cxnId="{D30BAEB7-157D-4CA5-B271-B254D9C2C98B}">
      <dgm:prSet/>
      <dgm:spPr/>
      <dgm:t>
        <a:bodyPr/>
        <a:lstStyle/>
        <a:p>
          <a:endParaRPr lang="it-IT"/>
        </a:p>
      </dgm:t>
    </dgm:pt>
    <dgm:pt modelId="{247AF632-ADD8-40E2-BE17-073BBBAA65AB}" type="sibTrans" cxnId="{D30BAEB7-157D-4CA5-B271-B254D9C2C98B}">
      <dgm:prSet/>
      <dgm:spPr/>
      <dgm:t>
        <a:bodyPr/>
        <a:lstStyle/>
        <a:p>
          <a:endParaRPr lang="it-IT"/>
        </a:p>
      </dgm:t>
    </dgm:pt>
    <dgm:pt modelId="{88DD57E0-656F-4308-9022-3A51A1833552}">
      <dgm:prSet phldrT="[Testo]"/>
      <dgm:spPr>
        <a:xfrm rot="10800000">
          <a:off x="4422011" y="3341891"/>
          <a:ext cx="2837331" cy="2837331"/>
        </a:xfrm>
        <a:prstGeom prst="pieWedge">
          <a:avLst/>
        </a:prstGeom>
        <a:blipFill rotWithShape="0">
          <a:blip xmlns:r="http://schemas.openxmlformats.org/officeDocument/2006/relationships" r:embed="rId4"/>
          <a:stretch>
            <a:fillRect/>
          </a:stretch>
        </a:blip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a:buNone/>
          </a:pPr>
          <a:endParaRPr lang="it-IT">
            <a:solidFill>
              <a:sysClr val="window" lastClr="FFFFFF"/>
            </a:solidFill>
            <a:latin typeface="Calibri"/>
            <a:ea typeface="+mn-ea"/>
            <a:cs typeface="+mn-cs"/>
          </a:endParaRPr>
        </a:p>
      </dgm:t>
    </dgm:pt>
    <dgm:pt modelId="{DCDDA97A-111D-4579-8E42-1D97B8170ADB}" type="sibTrans" cxnId="{C3A7FAEE-921D-4E15-A966-69200FF4351D}">
      <dgm:prSet/>
      <dgm:spPr/>
      <dgm:t>
        <a:bodyPr/>
        <a:lstStyle/>
        <a:p>
          <a:endParaRPr lang="it-IT"/>
        </a:p>
      </dgm:t>
    </dgm:pt>
    <dgm:pt modelId="{F767E5B6-D99A-4B0A-B422-9A33137CDACF}" type="parTrans" cxnId="{C3A7FAEE-921D-4E15-A966-69200FF4351D}">
      <dgm:prSet/>
      <dgm:spPr/>
      <dgm:t>
        <a:bodyPr/>
        <a:lstStyle/>
        <a:p>
          <a:endParaRPr lang="it-IT"/>
        </a:p>
      </dgm:t>
    </dgm:pt>
    <dgm:pt modelId="{F20ABE8E-7953-4306-B536-0A6FC7459559}">
      <dgm:prSet phldrT="[Testo]" custT="1"/>
      <dgm:spPr>
        <a:xfrm>
          <a:off x="5378709" y="4455855"/>
          <a:ext cx="3237047" cy="2096872"/>
        </a:xfrm>
        <a:prstGeom prst="roundRect">
          <a:avLst>
            <a:gd name="adj" fmla="val 10000"/>
          </a:avLst>
        </a:prstGeom>
        <a:solidFill>
          <a:sysClr val="window" lastClr="FFFFFF">
            <a:alpha val="90000"/>
            <a:hueOff val="0"/>
            <a:satOff val="0"/>
            <a:lumOff val="0"/>
            <a:alphaOff val="0"/>
          </a:sysClr>
        </a:solidFill>
        <a:ln w="9525" cap="flat" cmpd="sng" algn="ctr">
          <a:solidFill>
            <a:srgbClr val="C0504D">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t>
        <a:bodyPr/>
        <a:lstStyle/>
        <a:p>
          <a:r>
            <a:rPr lang="en-GB" sz="1000" dirty="0">
              <a:solidFill>
                <a:sysClr val="windowText" lastClr="000000">
                  <a:hueOff val="0"/>
                  <a:satOff val="0"/>
                  <a:lumOff val="0"/>
                  <a:alphaOff val="0"/>
                </a:sysClr>
              </a:solidFill>
              <a:latin typeface="Cambria" panose="02040503050406030204" pitchFamily="18" charset="0"/>
              <a:ea typeface="+mn-ea"/>
              <a:cs typeface="+mn-cs"/>
            </a:rPr>
            <a:t>         The theoretical framework that    guided this study was based on “5 E” learning cycle model that is an Inquiry-Based Teaching (IBT) approach model [1]. The 5 E learning cycle model sequences learning experiences so that students have the opportunity to construct their understanding of a concept during the teaching and learning process</a:t>
          </a:r>
          <a:endParaRPr lang="it-IT" sz="1000" dirty="0">
            <a:solidFill>
              <a:sysClr val="windowText" lastClr="000000"/>
            </a:solidFill>
            <a:latin typeface="Cambria" panose="02040503050406030204" pitchFamily="18" charset="0"/>
            <a:ea typeface="+mn-ea"/>
            <a:cs typeface="+mn-cs"/>
          </a:endParaRPr>
        </a:p>
      </dgm:t>
    </dgm:pt>
    <dgm:pt modelId="{6A34343D-4A17-4401-A0BE-51DC4E128951}" type="sibTrans" cxnId="{9D8D9155-FE23-4A40-A01D-B8849BCA9CCA}">
      <dgm:prSet/>
      <dgm:spPr/>
      <dgm:t>
        <a:bodyPr/>
        <a:lstStyle/>
        <a:p>
          <a:endParaRPr lang="it-IT"/>
        </a:p>
      </dgm:t>
    </dgm:pt>
    <dgm:pt modelId="{960FCF6E-9BA5-4BBF-9B73-415298FDE542}" type="parTrans" cxnId="{9D8D9155-FE23-4A40-A01D-B8849BCA9CCA}">
      <dgm:prSet/>
      <dgm:spPr/>
      <dgm:t>
        <a:bodyPr/>
        <a:lstStyle/>
        <a:p>
          <a:endParaRPr lang="it-IT"/>
        </a:p>
      </dgm:t>
    </dgm:pt>
    <dgm:pt modelId="{42A3411A-87C9-484A-8107-59BEB3A6F161}">
      <dgm:prSet phldrT="[Testo]" custT="1"/>
      <dgm:spPr>
        <a:xfrm>
          <a:off x="5378709" y="4455855"/>
          <a:ext cx="3237047" cy="2096872"/>
        </a:xfrm>
        <a:prstGeom prst="roundRect">
          <a:avLst>
            <a:gd name="adj" fmla="val 10000"/>
          </a:avLst>
        </a:prstGeom>
        <a:solidFill>
          <a:sysClr val="window" lastClr="FFFFFF">
            <a:alpha val="90000"/>
            <a:hueOff val="0"/>
            <a:satOff val="0"/>
            <a:lumOff val="0"/>
            <a:alphaOff val="0"/>
          </a:sysClr>
        </a:solidFill>
        <a:ln w="9525" cap="flat" cmpd="sng" algn="ctr">
          <a:solidFill>
            <a:srgbClr val="C0504D">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t>
        <a:bodyPr/>
        <a:lstStyle/>
        <a:p>
          <a:pPr>
            <a:buChar char="•"/>
          </a:pPr>
          <a:endParaRPr lang="it-IT" sz="1000" dirty="0">
            <a:solidFill>
              <a:sysClr val="windowText" lastClr="000000"/>
            </a:solidFill>
            <a:latin typeface="Cambria" panose="02040503050406030204" pitchFamily="18" charset="0"/>
            <a:ea typeface="+mn-ea"/>
            <a:cs typeface="+mn-cs"/>
          </a:endParaRPr>
        </a:p>
      </dgm:t>
    </dgm:pt>
    <dgm:pt modelId="{65A60E73-CBB3-4E46-A223-4C14FC458ACB}" type="sibTrans" cxnId="{84FDCC85-C1A0-4D3C-B254-8574A90A07F9}">
      <dgm:prSet/>
      <dgm:spPr/>
      <dgm:t>
        <a:bodyPr/>
        <a:lstStyle/>
        <a:p>
          <a:endParaRPr lang="it-IT"/>
        </a:p>
      </dgm:t>
    </dgm:pt>
    <dgm:pt modelId="{81AC1B5C-0AF7-4A01-B4D7-8396DABA0F3C}" type="parTrans" cxnId="{84FDCC85-C1A0-4D3C-B254-8574A90A07F9}">
      <dgm:prSet/>
      <dgm:spPr/>
      <dgm:t>
        <a:bodyPr/>
        <a:lstStyle/>
        <a:p>
          <a:endParaRPr lang="it-IT"/>
        </a:p>
      </dgm:t>
    </dgm:pt>
    <dgm:pt modelId="{2E6CCE96-B906-4ECC-B34E-EE0583B1BB49}">
      <dgm:prSet phldrT="[Testo]" custT="1"/>
      <dgm:spPr>
        <a:xfrm>
          <a:off x="97210" y="4455855"/>
          <a:ext cx="3237047" cy="2096872"/>
        </a:xfrm>
        <a:solidFill>
          <a:sysClr val="window" lastClr="FFFFFF">
            <a:alpha val="90000"/>
            <a:hueOff val="0"/>
            <a:satOff val="0"/>
            <a:lumOff val="0"/>
            <a:alphaOff val="0"/>
          </a:sysClr>
        </a:solidFill>
        <a:ln w="9525" cap="flat" cmpd="sng" algn="ctr">
          <a:solidFill>
            <a:srgbClr val="C0504D">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t>
        <a:bodyPr/>
        <a:lstStyle/>
        <a:p>
          <a:pPr>
            <a:buNone/>
          </a:pPr>
          <a:endParaRPr lang="it-IT" sz="1000" cap="all" baseline="0" dirty="0">
            <a:solidFill>
              <a:sysClr val="windowText" lastClr="000000">
                <a:hueOff val="0"/>
                <a:satOff val="0"/>
                <a:lumOff val="0"/>
                <a:alphaOff val="0"/>
              </a:sysClr>
            </a:solidFill>
            <a:latin typeface="Cambria" panose="02040503050406030204" pitchFamily="18" charset="0"/>
            <a:ea typeface="+mn-ea"/>
            <a:cs typeface="+mn-cs"/>
          </a:endParaRPr>
        </a:p>
      </dgm:t>
    </dgm:pt>
    <dgm:pt modelId="{D76C070B-9806-49A1-AE48-F3186A9D2401}" type="parTrans" cxnId="{91B697DA-A7AB-4714-B1CB-2A7398818968}">
      <dgm:prSet/>
      <dgm:spPr/>
      <dgm:t>
        <a:bodyPr/>
        <a:lstStyle/>
        <a:p>
          <a:endParaRPr lang="it-IT"/>
        </a:p>
      </dgm:t>
    </dgm:pt>
    <dgm:pt modelId="{BDB2BD2E-6485-48CC-A871-C0A97A7C71D7}" type="sibTrans" cxnId="{91B697DA-A7AB-4714-B1CB-2A7398818968}">
      <dgm:prSet/>
      <dgm:spPr/>
      <dgm:t>
        <a:bodyPr/>
        <a:lstStyle/>
        <a:p>
          <a:endParaRPr lang="it-IT"/>
        </a:p>
      </dgm:t>
    </dgm:pt>
    <dgm:pt modelId="{F9A9C9E7-AACE-452C-9D5B-E9266CCC84C4}" type="pres">
      <dgm:prSet presAssocID="{95D8E9E2-2B22-4870-AE5E-7031D58809A5}" presName="cycleMatrixDiagram" presStyleCnt="0">
        <dgm:presLayoutVars>
          <dgm:chMax val="1"/>
          <dgm:dir/>
          <dgm:animLvl val="lvl"/>
          <dgm:resizeHandles val="exact"/>
        </dgm:presLayoutVars>
      </dgm:prSet>
      <dgm:spPr/>
    </dgm:pt>
    <dgm:pt modelId="{C473ECB3-1286-4A31-8C4C-8AE77599C8BA}" type="pres">
      <dgm:prSet presAssocID="{95D8E9E2-2B22-4870-AE5E-7031D58809A5}" presName="children" presStyleCnt="0"/>
      <dgm:spPr/>
    </dgm:pt>
    <dgm:pt modelId="{ED64FC12-9772-4EA8-A5BC-B190ADC307CD}" type="pres">
      <dgm:prSet presAssocID="{95D8E9E2-2B22-4870-AE5E-7031D58809A5}" presName="child1group" presStyleCnt="0"/>
      <dgm:spPr/>
    </dgm:pt>
    <dgm:pt modelId="{3D9075A1-E39B-4BC6-9F0B-E49FE7B88B7A}" type="pres">
      <dgm:prSet presAssocID="{95D8E9E2-2B22-4870-AE5E-7031D58809A5}" presName="child1" presStyleLbl="bgAcc1" presStyleIdx="0" presStyleCnt="4" custScaleX="127629" custLinFactNeighborX="-4452"/>
      <dgm:spPr/>
    </dgm:pt>
    <dgm:pt modelId="{287AC6ED-5BC6-4228-80F8-0517DD565661}" type="pres">
      <dgm:prSet presAssocID="{95D8E9E2-2B22-4870-AE5E-7031D58809A5}" presName="child1Text" presStyleLbl="bgAcc1" presStyleIdx="0" presStyleCnt="4">
        <dgm:presLayoutVars>
          <dgm:bulletEnabled val="1"/>
        </dgm:presLayoutVars>
      </dgm:prSet>
      <dgm:spPr/>
    </dgm:pt>
    <dgm:pt modelId="{67FE9100-0B9E-41DE-8AF7-CFF66C4AC8BC}" type="pres">
      <dgm:prSet presAssocID="{95D8E9E2-2B22-4870-AE5E-7031D58809A5}" presName="child2group" presStyleCnt="0"/>
      <dgm:spPr/>
    </dgm:pt>
    <dgm:pt modelId="{DA892E9C-8E63-4F79-8537-B9DCECD755B1}" type="pres">
      <dgm:prSet presAssocID="{95D8E9E2-2B22-4870-AE5E-7031D58809A5}" presName="child2" presStyleLbl="bgAcc1" presStyleIdx="1" presStyleCnt="4" custScaleX="132945" custLinFactNeighborX="19316" custLinFactNeighborY="-1768"/>
      <dgm:spPr/>
    </dgm:pt>
    <dgm:pt modelId="{14F88C56-22C2-4C06-9F9F-C20B1AB287F9}" type="pres">
      <dgm:prSet presAssocID="{95D8E9E2-2B22-4870-AE5E-7031D58809A5}" presName="child2Text" presStyleLbl="bgAcc1" presStyleIdx="1" presStyleCnt="4">
        <dgm:presLayoutVars>
          <dgm:bulletEnabled val="1"/>
        </dgm:presLayoutVars>
      </dgm:prSet>
      <dgm:spPr/>
    </dgm:pt>
    <dgm:pt modelId="{D61011AE-083B-476F-81F6-FC81DA08A811}" type="pres">
      <dgm:prSet presAssocID="{95D8E9E2-2B22-4870-AE5E-7031D58809A5}" presName="child3group" presStyleCnt="0"/>
      <dgm:spPr/>
    </dgm:pt>
    <dgm:pt modelId="{A5FEAEF0-6263-42D0-8625-AE1EB52694F4}" type="pres">
      <dgm:prSet presAssocID="{95D8E9E2-2B22-4870-AE5E-7031D58809A5}" presName="child3" presStyleLbl="bgAcc1" presStyleIdx="2" presStyleCnt="4" custScaleX="136665" custLinFactNeighborX="17456" custLinFactNeighborY="0"/>
      <dgm:spPr/>
    </dgm:pt>
    <dgm:pt modelId="{42CD8CA2-0946-445B-AC4B-8BE4EB2F6155}" type="pres">
      <dgm:prSet presAssocID="{95D8E9E2-2B22-4870-AE5E-7031D58809A5}" presName="child3Text" presStyleLbl="bgAcc1" presStyleIdx="2" presStyleCnt="4">
        <dgm:presLayoutVars>
          <dgm:bulletEnabled val="1"/>
        </dgm:presLayoutVars>
      </dgm:prSet>
      <dgm:spPr/>
    </dgm:pt>
    <dgm:pt modelId="{F5848B55-A40D-44CC-AA37-D21149B3066A}" type="pres">
      <dgm:prSet presAssocID="{95D8E9E2-2B22-4870-AE5E-7031D58809A5}" presName="child4group" presStyleCnt="0"/>
      <dgm:spPr/>
    </dgm:pt>
    <dgm:pt modelId="{06B09343-B983-4AC8-9086-16A74FF2AA1E}" type="pres">
      <dgm:prSet presAssocID="{95D8E9E2-2B22-4870-AE5E-7031D58809A5}" presName="child4" presStyleLbl="bgAcc1" presStyleIdx="3" presStyleCnt="4" custScaleX="125505" custLinFactNeighborX="-4452"/>
      <dgm:spPr>
        <a:prstGeom prst="roundRect">
          <a:avLst>
            <a:gd name="adj" fmla="val 10000"/>
          </a:avLst>
        </a:prstGeom>
      </dgm:spPr>
    </dgm:pt>
    <dgm:pt modelId="{6AE46FD5-CE40-4A22-AE49-0A1A9CD70906}" type="pres">
      <dgm:prSet presAssocID="{95D8E9E2-2B22-4870-AE5E-7031D58809A5}" presName="child4Text" presStyleLbl="bgAcc1" presStyleIdx="3" presStyleCnt="4">
        <dgm:presLayoutVars>
          <dgm:bulletEnabled val="1"/>
        </dgm:presLayoutVars>
      </dgm:prSet>
      <dgm:spPr/>
    </dgm:pt>
    <dgm:pt modelId="{FE7D7856-C209-4885-8042-8CE2E52BCF6A}" type="pres">
      <dgm:prSet presAssocID="{95D8E9E2-2B22-4870-AE5E-7031D58809A5}" presName="childPlaceholder" presStyleCnt="0"/>
      <dgm:spPr/>
    </dgm:pt>
    <dgm:pt modelId="{1ABF08BE-4C7E-43C4-8D3A-2FE44ABD749E}" type="pres">
      <dgm:prSet presAssocID="{95D8E9E2-2B22-4870-AE5E-7031D58809A5}" presName="circle" presStyleCnt="0"/>
      <dgm:spPr/>
    </dgm:pt>
    <dgm:pt modelId="{EED1FCA2-15AD-4F04-8266-348C666520A1}" type="pres">
      <dgm:prSet presAssocID="{95D8E9E2-2B22-4870-AE5E-7031D58809A5}" presName="quadrant1" presStyleLbl="node1" presStyleIdx="0" presStyleCnt="4">
        <dgm:presLayoutVars>
          <dgm:chMax val="1"/>
          <dgm:bulletEnabled val="1"/>
        </dgm:presLayoutVars>
      </dgm:prSet>
      <dgm:spPr/>
    </dgm:pt>
    <dgm:pt modelId="{CFE577ED-CE60-4D14-B2A1-907AD47568EE}" type="pres">
      <dgm:prSet presAssocID="{95D8E9E2-2B22-4870-AE5E-7031D58809A5}" presName="quadrant2" presStyleLbl="node1" presStyleIdx="1" presStyleCnt="4">
        <dgm:presLayoutVars>
          <dgm:chMax val="1"/>
          <dgm:bulletEnabled val="1"/>
        </dgm:presLayoutVars>
      </dgm:prSet>
      <dgm:spPr/>
    </dgm:pt>
    <dgm:pt modelId="{B2B24AA8-8111-49D1-BBA6-7A1338B513B1}" type="pres">
      <dgm:prSet presAssocID="{95D8E9E2-2B22-4870-AE5E-7031D58809A5}" presName="quadrant3" presStyleLbl="node1" presStyleIdx="2" presStyleCnt="4">
        <dgm:presLayoutVars>
          <dgm:chMax val="1"/>
          <dgm:bulletEnabled val="1"/>
        </dgm:presLayoutVars>
      </dgm:prSet>
      <dgm:spPr/>
    </dgm:pt>
    <dgm:pt modelId="{2BB00AAD-5DE3-4441-9BE5-4FCA6ABC6612}" type="pres">
      <dgm:prSet presAssocID="{95D8E9E2-2B22-4870-AE5E-7031D58809A5}" presName="quadrant4" presStyleLbl="node1" presStyleIdx="3" presStyleCnt="4">
        <dgm:presLayoutVars>
          <dgm:chMax val="1"/>
          <dgm:bulletEnabled val="1"/>
        </dgm:presLayoutVars>
      </dgm:prSet>
      <dgm:spPr/>
    </dgm:pt>
    <dgm:pt modelId="{4DC02DAD-F632-469B-817C-3CC3D242EB92}" type="pres">
      <dgm:prSet presAssocID="{95D8E9E2-2B22-4870-AE5E-7031D58809A5}" presName="quadrantPlaceholder" presStyleCnt="0"/>
      <dgm:spPr/>
    </dgm:pt>
    <dgm:pt modelId="{9F4930B8-F2DA-4EC4-9EBB-31972040E5A0}" type="pres">
      <dgm:prSet presAssocID="{95D8E9E2-2B22-4870-AE5E-7031D58809A5}" presName="center1" presStyleLbl="fgShp" presStyleIdx="0" presStyleCnt="2"/>
      <dgm:spPr>
        <a:xfrm>
          <a:off x="3866667" y="2686618"/>
          <a:ext cx="979632" cy="851854"/>
        </a:xfrm>
        <a:prstGeom prst="circularArrow">
          <a:avLst/>
        </a:prstGeom>
        <a:solidFill>
          <a:srgbClr val="C0504D">
            <a:tint val="60000"/>
            <a:hueOff val="0"/>
            <a:satOff val="0"/>
            <a:lumOff val="0"/>
            <a:alphaOff val="0"/>
          </a:srgbClr>
        </a:solidFill>
        <a:ln>
          <a:noFill/>
        </a:ln>
        <a:effectLst>
          <a:outerShdw blurRad="40000" dist="23000" dir="5400000" rotWithShape="0">
            <a:srgbClr val="000000">
              <a:alpha val="35000"/>
            </a:srgbClr>
          </a:outerShdw>
        </a:effectLst>
        <a:scene3d>
          <a:camera prst="orthographicFront"/>
          <a:lightRig rig="flat" dir="t"/>
        </a:scene3d>
        <a:sp3d z="190500" prstMaterial="plastic">
          <a:bevelT w="120900" h="88900"/>
          <a:bevelB w="88900" h="31750" prst="angle"/>
        </a:sp3d>
      </dgm:spPr>
    </dgm:pt>
    <dgm:pt modelId="{0A6D9B08-A6EE-4A0A-B12F-D834198BD83E}" type="pres">
      <dgm:prSet presAssocID="{95D8E9E2-2B22-4870-AE5E-7031D58809A5}" presName="center2" presStyleLbl="fgShp" presStyleIdx="1" presStyleCnt="2"/>
      <dgm:spPr>
        <a:xfrm rot="10800000">
          <a:off x="3866667" y="3014254"/>
          <a:ext cx="979632" cy="851854"/>
        </a:xfrm>
        <a:prstGeom prst="circularArrow">
          <a:avLst/>
        </a:prstGeom>
        <a:solidFill>
          <a:srgbClr val="C0504D">
            <a:tint val="60000"/>
            <a:hueOff val="0"/>
            <a:satOff val="0"/>
            <a:lumOff val="0"/>
            <a:alphaOff val="0"/>
          </a:srgbClr>
        </a:solidFill>
        <a:ln>
          <a:noFill/>
        </a:ln>
        <a:effectLst>
          <a:outerShdw blurRad="40000" dist="23000" dir="5400000" rotWithShape="0">
            <a:srgbClr val="000000">
              <a:alpha val="35000"/>
            </a:srgbClr>
          </a:outerShdw>
        </a:effectLst>
        <a:scene3d>
          <a:camera prst="orthographicFront"/>
          <a:lightRig rig="flat" dir="t"/>
        </a:scene3d>
        <a:sp3d z="190500" prstMaterial="plastic">
          <a:bevelT w="120900" h="88900"/>
          <a:bevelB w="88900" h="31750" prst="angle"/>
        </a:sp3d>
      </dgm:spPr>
    </dgm:pt>
  </dgm:ptLst>
  <dgm:cxnLst>
    <dgm:cxn modelId="{54F61F09-145E-42B4-894F-2E7F5C6D7214}" type="presOf" srcId="{AEC1C40D-F322-467C-9648-50A69F2CB965}" destId="{14F88C56-22C2-4C06-9F9F-C20B1AB287F9}" srcOrd="1" destOrd="0" presId="urn:microsoft.com/office/officeart/2005/8/layout/cycle4"/>
    <dgm:cxn modelId="{42A97912-65AF-4830-93F4-7D25CDAA62BC}" type="presOf" srcId="{88DD57E0-656F-4308-9022-3A51A1833552}" destId="{B2B24AA8-8111-49D1-BBA6-7A1338B513B1}" srcOrd="0" destOrd="0" presId="urn:microsoft.com/office/officeart/2005/8/layout/cycle4"/>
    <dgm:cxn modelId="{9F525716-6765-40D0-9AB7-7BB7633E6890}" type="presOf" srcId="{2E6CCE96-B906-4ECC-B34E-EE0583B1BB49}" destId="{06B09343-B983-4AC8-9086-16A74FF2AA1E}" srcOrd="0" destOrd="0" presId="urn:microsoft.com/office/officeart/2005/8/layout/cycle4"/>
    <dgm:cxn modelId="{A3676E19-55FC-4993-BEA6-34537EA233F5}" type="presOf" srcId="{F20ABE8E-7953-4306-B536-0A6FC7459559}" destId="{42CD8CA2-0946-445B-AC4B-8BE4EB2F6155}" srcOrd="1" destOrd="0" presId="urn:microsoft.com/office/officeart/2005/8/layout/cycle4"/>
    <dgm:cxn modelId="{AC5E8B22-DE9D-4575-BA25-D59B0633E086}" srcId="{4CE35616-4E46-4BEE-B74B-4A3CD22D4016}" destId="{AEC1C40D-F322-467C-9648-50A69F2CB965}" srcOrd="0" destOrd="0" parTransId="{CA7F0210-18D4-4301-87A3-B1C205D2BA18}" sibTransId="{1F4D44EC-FF4F-4665-A5B3-63A73EDD2AFF}"/>
    <dgm:cxn modelId="{E2B3C82F-FBCC-4EE2-87EA-855CC9F811BA}" srcId="{F5506603-FF85-4A55-979D-9FE9E464033D}" destId="{E64B08E0-BF9F-4C63-9E79-3FDEA4097F37}" srcOrd="1" destOrd="0" parTransId="{87DDFCB9-8BF7-4A46-9CDC-9BF2FE2E8D04}" sibTransId="{6562E399-3694-4B73-A5FD-4E8CBE8C8D19}"/>
    <dgm:cxn modelId="{C0F74131-792C-418E-959C-8AAF328AE608}" type="presOf" srcId="{95D8E9E2-2B22-4870-AE5E-7031D58809A5}" destId="{F9A9C9E7-AACE-452C-9D5B-E9266CCC84C4}" srcOrd="0" destOrd="0" presId="urn:microsoft.com/office/officeart/2005/8/layout/cycle4"/>
    <dgm:cxn modelId="{A0E93734-1918-4D8C-B7A8-202E66EE525C}" type="presOf" srcId="{2A0181CA-F44C-4708-AB5D-8C5DB39A722D}" destId="{06B09343-B983-4AC8-9086-16A74FF2AA1E}" srcOrd="0" destOrd="1" presId="urn:microsoft.com/office/officeart/2005/8/layout/cycle4"/>
    <dgm:cxn modelId="{467AD23E-65F7-4E6A-80F1-82C23AC24BBD}" type="presOf" srcId="{F5506603-FF85-4A55-979D-9FE9E464033D}" destId="{EED1FCA2-15AD-4F04-8266-348C666520A1}" srcOrd="0" destOrd="0" presId="urn:microsoft.com/office/officeart/2005/8/layout/cycle4"/>
    <dgm:cxn modelId="{06867260-D00E-4D38-8451-28381C13411D}" type="presOf" srcId="{2A0181CA-F44C-4708-AB5D-8C5DB39A722D}" destId="{6AE46FD5-CE40-4A22-AE49-0A1A9CD70906}" srcOrd="1" destOrd="1" presId="urn:microsoft.com/office/officeart/2005/8/layout/cycle4"/>
    <dgm:cxn modelId="{ABD0D053-C2F8-4F8E-9CE2-7108072BA7DC}" srcId="{95D8E9E2-2B22-4870-AE5E-7031D58809A5}" destId="{28A94BD2-97C4-42B9-971A-3669588A7861}" srcOrd="3" destOrd="0" parTransId="{65E321FA-6479-46B0-9828-3D6D15AB0CF0}" sibTransId="{8FFC044A-85FA-4B8B-8D09-E47E4D25DC72}"/>
    <dgm:cxn modelId="{9D8D9155-FE23-4A40-A01D-B8849BCA9CCA}" srcId="{88DD57E0-656F-4308-9022-3A51A1833552}" destId="{F20ABE8E-7953-4306-B536-0A6FC7459559}" srcOrd="0" destOrd="0" parTransId="{960FCF6E-9BA5-4BBF-9B73-415298FDE542}" sibTransId="{6A34343D-4A17-4401-A0BE-51DC4E128951}"/>
    <dgm:cxn modelId="{939B2A7A-D323-404F-8F63-81E860EDBF75}" type="presOf" srcId="{E64B08E0-BF9F-4C63-9E79-3FDEA4097F37}" destId="{3D9075A1-E39B-4BC6-9F0B-E49FE7B88B7A}" srcOrd="0" destOrd="1" presId="urn:microsoft.com/office/officeart/2005/8/layout/cycle4"/>
    <dgm:cxn modelId="{21B4BC80-CE01-4CBF-9455-2FE48D6E4B35}" srcId="{95D8E9E2-2B22-4870-AE5E-7031D58809A5}" destId="{F5506603-FF85-4A55-979D-9FE9E464033D}" srcOrd="0" destOrd="0" parTransId="{AFD0CB3B-5B18-4AD8-93F5-ACBAEA7AC55E}" sibTransId="{1E206675-2244-46F1-B483-8AA6A53D70B3}"/>
    <dgm:cxn modelId="{84FDCC85-C1A0-4D3C-B254-8574A90A07F9}" srcId="{88DD57E0-656F-4308-9022-3A51A1833552}" destId="{42A3411A-87C9-484A-8107-59BEB3A6F161}" srcOrd="1" destOrd="0" parTransId="{81AC1B5C-0AF7-4A01-B4D7-8396DABA0F3C}" sibTransId="{65A60E73-CBB3-4E46-A223-4C14FC458ACB}"/>
    <dgm:cxn modelId="{667CCA8B-1C31-403A-8803-6A736A0498F6}" type="presOf" srcId="{42A3411A-87C9-484A-8107-59BEB3A6F161}" destId="{A5FEAEF0-6263-42D0-8625-AE1EB52694F4}" srcOrd="0" destOrd="1" presId="urn:microsoft.com/office/officeart/2005/8/layout/cycle4"/>
    <dgm:cxn modelId="{55723F96-3080-43D0-B50A-49D8C68F37F9}" type="presOf" srcId="{2E6CCE96-B906-4ECC-B34E-EE0583B1BB49}" destId="{6AE46FD5-CE40-4A22-AE49-0A1A9CD70906}" srcOrd="1" destOrd="0" presId="urn:microsoft.com/office/officeart/2005/8/layout/cycle4"/>
    <dgm:cxn modelId="{9373569C-F0E0-443C-A685-8DD68EA06D23}" type="presOf" srcId="{F20ABE8E-7953-4306-B536-0A6FC7459559}" destId="{A5FEAEF0-6263-42D0-8625-AE1EB52694F4}" srcOrd="0" destOrd="0" presId="urn:microsoft.com/office/officeart/2005/8/layout/cycle4"/>
    <dgm:cxn modelId="{137C19A9-908E-4A06-AB85-F7B8D4DFC215}" type="presOf" srcId="{AEC1C40D-F322-467C-9648-50A69F2CB965}" destId="{DA892E9C-8E63-4F79-8537-B9DCECD755B1}" srcOrd="0" destOrd="0" presId="urn:microsoft.com/office/officeart/2005/8/layout/cycle4"/>
    <dgm:cxn modelId="{83CA2FAB-00F0-404C-B9AB-D506F87F8E71}" type="presOf" srcId="{C124387D-B8E3-4C47-AA73-D87FFBA029A0}" destId="{3D9075A1-E39B-4BC6-9F0B-E49FE7B88B7A}" srcOrd="0" destOrd="0" presId="urn:microsoft.com/office/officeart/2005/8/layout/cycle4"/>
    <dgm:cxn modelId="{D30BAEB7-157D-4CA5-B271-B254D9C2C98B}" srcId="{28A94BD2-97C4-42B9-971A-3669588A7861}" destId="{2A0181CA-F44C-4708-AB5D-8C5DB39A722D}" srcOrd="1" destOrd="0" parTransId="{60C540F8-7940-4587-89C5-BE7CDECF38E9}" sibTransId="{247AF632-ADD8-40E2-BE17-073BBBAA65AB}"/>
    <dgm:cxn modelId="{ECC511BA-970D-4BCF-A2AA-6824CB4A075A}" type="presOf" srcId="{28A94BD2-97C4-42B9-971A-3669588A7861}" destId="{2BB00AAD-5DE3-4441-9BE5-4FCA6ABC6612}" srcOrd="0" destOrd="0" presId="urn:microsoft.com/office/officeart/2005/8/layout/cycle4"/>
    <dgm:cxn modelId="{7A80B8CC-5649-4283-8CD8-E0E2BD897B36}" srcId="{95D8E9E2-2B22-4870-AE5E-7031D58809A5}" destId="{4CE35616-4E46-4BEE-B74B-4A3CD22D4016}" srcOrd="1" destOrd="0" parTransId="{3C186126-B6D5-4A05-9319-508A2CC5B4F3}" sibTransId="{E4471B58-568B-46EF-975A-58B56FA9A7E7}"/>
    <dgm:cxn modelId="{91B697DA-A7AB-4714-B1CB-2A7398818968}" srcId="{28A94BD2-97C4-42B9-971A-3669588A7861}" destId="{2E6CCE96-B906-4ECC-B34E-EE0583B1BB49}" srcOrd="0" destOrd="0" parTransId="{D76C070B-9806-49A1-AE48-F3186A9D2401}" sibTransId="{BDB2BD2E-6485-48CC-A871-C0A97A7C71D7}"/>
    <dgm:cxn modelId="{23823BDB-E653-428D-B951-F5FD816206B1}" type="presOf" srcId="{42A3411A-87C9-484A-8107-59BEB3A6F161}" destId="{42CD8CA2-0946-445B-AC4B-8BE4EB2F6155}" srcOrd="1" destOrd="1" presId="urn:microsoft.com/office/officeart/2005/8/layout/cycle4"/>
    <dgm:cxn modelId="{911937E8-BA38-446C-A2FF-4483250C9055}" type="presOf" srcId="{C124387D-B8E3-4C47-AA73-D87FFBA029A0}" destId="{287AC6ED-5BC6-4228-80F8-0517DD565661}" srcOrd="1" destOrd="0" presId="urn:microsoft.com/office/officeart/2005/8/layout/cycle4"/>
    <dgm:cxn modelId="{22902EEE-F37C-402D-96A1-CBD6170548EF}" type="presOf" srcId="{4CE35616-4E46-4BEE-B74B-4A3CD22D4016}" destId="{CFE577ED-CE60-4D14-B2A1-907AD47568EE}" srcOrd="0" destOrd="0" presId="urn:microsoft.com/office/officeart/2005/8/layout/cycle4"/>
    <dgm:cxn modelId="{C3A7FAEE-921D-4E15-A966-69200FF4351D}" srcId="{95D8E9E2-2B22-4870-AE5E-7031D58809A5}" destId="{88DD57E0-656F-4308-9022-3A51A1833552}" srcOrd="2" destOrd="0" parTransId="{F767E5B6-D99A-4B0A-B422-9A33137CDACF}" sibTransId="{DCDDA97A-111D-4579-8E42-1D97B8170ADB}"/>
    <dgm:cxn modelId="{4F8B80EF-86E0-4CB2-A227-B55ADF9E0A29}" type="presOf" srcId="{E64B08E0-BF9F-4C63-9E79-3FDEA4097F37}" destId="{287AC6ED-5BC6-4228-80F8-0517DD565661}" srcOrd="1" destOrd="1" presId="urn:microsoft.com/office/officeart/2005/8/layout/cycle4"/>
    <dgm:cxn modelId="{38EADEF3-88F8-49AE-958F-E94521B1CA33}" srcId="{F5506603-FF85-4A55-979D-9FE9E464033D}" destId="{C124387D-B8E3-4C47-AA73-D87FFBA029A0}" srcOrd="0" destOrd="0" parTransId="{3D120DAE-1072-4233-A5D8-C88B2BD71060}" sibTransId="{E81FB9A9-CB46-4E8B-9DAB-A766842D4390}"/>
    <dgm:cxn modelId="{F5CBD0F4-AAA7-4EE3-8DC8-00FF34C65601}" type="presParOf" srcId="{F9A9C9E7-AACE-452C-9D5B-E9266CCC84C4}" destId="{C473ECB3-1286-4A31-8C4C-8AE77599C8BA}" srcOrd="0" destOrd="0" presId="urn:microsoft.com/office/officeart/2005/8/layout/cycle4"/>
    <dgm:cxn modelId="{580ECAEE-BE87-462A-9EC3-4B586FF6C969}" type="presParOf" srcId="{C473ECB3-1286-4A31-8C4C-8AE77599C8BA}" destId="{ED64FC12-9772-4EA8-A5BC-B190ADC307CD}" srcOrd="0" destOrd="0" presId="urn:microsoft.com/office/officeart/2005/8/layout/cycle4"/>
    <dgm:cxn modelId="{C515CA33-2000-49C6-957E-79576A50D25A}" type="presParOf" srcId="{ED64FC12-9772-4EA8-A5BC-B190ADC307CD}" destId="{3D9075A1-E39B-4BC6-9F0B-E49FE7B88B7A}" srcOrd="0" destOrd="0" presId="urn:microsoft.com/office/officeart/2005/8/layout/cycle4"/>
    <dgm:cxn modelId="{35B51026-2219-4879-B162-38669A2D8ECC}" type="presParOf" srcId="{ED64FC12-9772-4EA8-A5BC-B190ADC307CD}" destId="{287AC6ED-5BC6-4228-80F8-0517DD565661}" srcOrd="1" destOrd="0" presId="urn:microsoft.com/office/officeart/2005/8/layout/cycle4"/>
    <dgm:cxn modelId="{6EF778A0-BA71-4AB8-9C49-AFAE6F377153}" type="presParOf" srcId="{C473ECB3-1286-4A31-8C4C-8AE77599C8BA}" destId="{67FE9100-0B9E-41DE-8AF7-CFF66C4AC8BC}" srcOrd="1" destOrd="0" presId="urn:microsoft.com/office/officeart/2005/8/layout/cycle4"/>
    <dgm:cxn modelId="{D1561B74-116D-4E7E-91A2-27003CA7C0C6}" type="presParOf" srcId="{67FE9100-0B9E-41DE-8AF7-CFF66C4AC8BC}" destId="{DA892E9C-8E63-4F79-8537-B9DCECD755B1}" srcOrd="0" destOrd="0" presId="urn:microsoft.com/office/officeart/2005/8/layout/cycle4"/>
    <dgm:cxn modelId="{DB80BD3F-59D0-4361-901E-FA9DD7FE68A7}" type="presParOf" srcId="{67FE9100-0B9E-41DE-8AF7-CFF66C4AC8BC}" destId="{14F88C56-22C2-4C06-9F9F-C20B1AB287F9}" srcOrd="1" destOrd="0" presId="urn:microsoft.com/office/officeart/2005/8/layout/cycle4"/>
    <dgm:cxn modelId="{F04736D9-C4DF-4E00-8840-6DFA0BA3CB6A}" type="presParOf" srcId="{C473ECB3-1286-4A31-8C4C-8AE77599C8BA}" destId="{D61011AE-083B-476F-81F6-FC81DA08A811}" srcOrd="2" destOrd="0" presId="urn:microsoft.com/office/officeart/2005/8/layout/cycle4"/>
    <dgm:cxn modelId="{BBCA9690-014F-4A26-8BA5-267F6A5173B1}" type="presParOf" srcId="{D61011AE-083B-476F-81F6-FC81DA08A811}" destId="{A5FEAEF0-6263-42D0-8625-AE1EB52694F4}" srcOrd="0" destOrd="0" presId="urn:microsoft.com/office/officeart/2005/8/layout/cycle4"/>
    <dgm:cxn modelId="{35771506-D6B9-42CC-A671-307ABE6E60E9}" type="presParOf" srcId="{D61011AE-083B-476F-81F6-FC81DA08A811}" destId="{42CD8CA2-0946-445B-AC4B-8BE4EB2F6155}" srcOrd="1" destOrd="0" presId="urn:microsoft.com/office/officeart/2005/8/layout/cycle4"/>
    <dgm:cxn modelId="{73C1B936-F6F5-479D-B48F-5E5FB84BD9F0}" type="presParOf" srcId="{C473ECB3-1286-4A31-8C4C-8AE77599C8BA}" destId="{F5848B55-A40D-44CC-AA37-D21149B3066A}" srcOrd="3" destOrd="0" presId="urn:microsoft.com/office/officeart/2005/8/layout/cycle4"/>
    <dgm:cxn modelId="{739219CE-A9CA-434B-9E04-38E5FB92B96C}" type="presParOf" srcId="{F5848B55-A40D-44CC-AA37-D21149B3066A}" destId="{06B09343-B983-4AC8-9086-16A74FF2AA1E}" srcOrd="0" destOrd="0" presId="urn:microsoft.com/office/officeart/2005/8/layout/cycle4"/>
    <dgm:cxn modelId="{B60AED72-8D5E-476E-AC35-7CB19EC7F9BA}" type="presParOf" srcId="{F5848B55-A40D-44CC-AA37-D21149B3066A}" destId="{6AE46FD5-CE40-4A22-AE49-0A1A9CD70906}" srcOrd="1" destOrd="0" presId="urn:microsoft.com/office/officeart/2005/8/layout/cycle4"/>
    <dgm:cxn modelId="{25A61663-4824-4A7C-A9C6-1B0888C08C53}" type="presParOf" srcId="{C473ECB3-1286-4A31-8C4C-8AE77599C8BA}" destId="{FE7D7856-C209-4885-8042-8CE2E52BCF6A}" srcOrd="4" destOrd="0" presId="urn:microsoft.com/office/officeart/2005/8/layout/cycle4"/>
    <dgm:cxn modelId="{A3B44938-3ACB-4ED0-B551-9AE2303D2C84}" type="presParOf" srcId="{F9A9C9E7-AACE-452C-9D5B-E9266CCC84C4}" destId="{1ABF08BE-4C7E-43C4-8D3A-2FE44ABD749E}" srcOrd="1" destOrd="0" presId="urn:microsoft.com/office/officeart/2005/8/layout/cycle4"/>
    <dgm:cxn modelId="{A5007B84-7354-490B-B326-57F0205FD1B0}" type="presParOf" srcId="{1ABF08BE-4C7E-43C4-8D3A-2FE44ABD749E}" destId="{EED1FCA2-15AD-4F04-8266-348C666520A1}" srcOrd="0" destOrd="0" presId="urn:microsoft.com/office/officeart/2005/8/layout/cycle4"/>
    <dgm:cxn modelId="{FB0A11F7-18DB-45CF-910E-0354698B0AF1}" type="presParOf" srcId="{1ABF08BE-4C7E-43C4-8D3A-2FE44ABD749E}" destId="{CFE577ED-CE60-4D14-B2A1-907AD47568EE}" srcOrd="1" destOrd="0" presId="urn:microsoft.com/office/officeart/2005/8/layout/cycle4"/>
    <dgm:cxn modelId="{895BC425-A244-4E72-82D9-AE6DDDB4589D}" type="presParOf" srcId="{1ABF08BE-4C7E-43C4-8D3A-2FE44ABD749E}" destId="{B2B24AA8-8111-49D1-BBA6-7A1338B513B1}" srcOrd="2" destOrd="0" presId="urn:microsoft.com/office/officeart/2005/8/layout/cycle4"/>
    <dgm:cxn modelId="{D1F8586C-B7EA-4BF0-8C35-49F585BABE45}" type="presParOf" srcId="{1ABF08BE-4C7E-43C4-8D3A-2FE44ABD749E}" destId="{2BB00AAD-5DE3-4441-9BE5-4FCA6ABC6612}" srcOrd="3" destOrd="0" presId="urn:microsoft.com/office/officeart/2005/8/layout/cycle4"/>
    <dgm:cxn modelId="{2A3EAAB3-8C78-4832-ABCD-76B06934D851}" type="presParOf" srcId="{1ABF08BE-4C7E-43C4-8D3A-2FE44ABD749E}" destId="{4DC02DAD-F632-469B-817C-3CC3D242EB92}" srcOrd="4" destOrd="0" presId="urn:microsoft.com/office/officeart/2005/8/layout/cycle4"/>
    <dgm:cxn modelId="{E2130645-9F89-4C38-A06B-F18D67CE1A0E}" type="presParOf" srcId="{F9A9C9E7-AACE-452C-9D5B-E9266CCC84C4}" destId="{9F4930B8-F2DA-4EC4-9EBB-31972040E5A0}" srcOrd="2" destOrd="0" presId="urn:microsoft.com/office/officeart/2005/8/layout/cycle4"/>
    <dgm:cxn modelId="{0E909BAA-F5E5-4845-9072-E0B0D3E53898}" type="presParOf" srcId="{F9A9C9E7-AACE-452C-9D5B-E9266CCC84C4}" destId="{0A6D9B08-A6EE-4A0A-B12F-D834198BD83E}" srcOrd="3" destOrd="0" presId="urn:microsoft.com/office/officeart/2005/8/layout/cycle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6E419F-6441-4C50-9887-21CAC95B22FD}">
      <dsp:nvSpPr>
        <dsp:cNvPr id="0" name=""/>
        <dsp:cNvSpPr/>
      </dsp:nvSpPr>
      <dsp:spPr>
        <a:xfrm rot="16200000">
          <a:off x="487" y="275253"/>
          <a:ext cx="5587827" cy="5587827"/>
        </a:xfrm>
        <a:prstGeom prst="upArrow">
          <a:avLst>
            <a:gd name="adj1" fmla="val 50000"/>
            <a:gd name="adj2" fmla="val 35000"/>
          </a:avLst>
        </a:prstGeom>
        <a:solidFill>
          <a:srgbClr val="FF0000"/>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it-IT" sz="1800" kern="1200" dirty="0">
              <a:latin typeface="Cambria" panose="02040503050406030204" pitchFamily="18" charset="0"/>
            </a:rPr>
            <a:t>Rifiuto dei metodi tradizionali di insegnamento accusati di preconfezionare i contenuti in formati standard orientati alla pura memorizzazione. Altrettanto sotto accusa sono le strategie di verifica attraverso esercizi che richiedono la semplice applicazione di formule astratte e processi codificati, che portano al risultato senza aver compreso effettivamente i concetti realmente sottesi.</a:t>
          </a:r>
        </a:p>
      </dsp:txBody>
      <dsp:txXfrm rot="5400000">
        <a:off x="978357" y="1672210"/>
        <a:ext cx="4609957" cy="2793913"/>
      </dsp:txXfrm>
    </dsp:sp>
    <dsp:sp modelId="{23883F00-2FBD-4E12-8A9C-3330CB3BD98C}">
      <dsp:nvSpPr>
        <dsp:cNvPr id="0" name=""/>
        <dsp:cNvSpPr/>
      </dsp:nvSpPr>
      <dsp:spPr>
        <a:xfrm rot="5400000">
          <a:off x="6148988" y="275253"/>
          <a:ext cx="5587827" cy="5587827"/>
        </a:xfrm>
        <a:prstGeom prst="upArrow">
          <a:avLst>
            <a:gd name="adj1" fmla="val 50000"/>
            <a:gd name="adj2" fmla="val 35000"/>
          </a:avLst>
        </a:prstGeom>
        <a:solidFill>
          <a:srgbClr val="00B050"/>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it-IT" sz="1800" kern="1200" dirty="0">
              <a:latin typeface="Cambria" panose="02040503050406030204" pitchFamily="18" charset="0"/>
            </a:rPr>
            <a:t>L'</a:t>
          </a:r>
          <a:r>
            <a:rPr lang="it-IT" sz="1800" i="1" kern="1200" dirty="0">
              <a:latin typeface="Cambria" panose="02040503050406030204" pitchFamily="18" charset="0"/>
            </a:rPr>
            <a:t>inquiry learning </a:t>
          </a:r>
          <a:r>
            <a:rPr lang="it-IT" sz="1800" kern="1200" dirty="0">
              <a:latin typeface="Cambria" panose="02040503050406030204" pitchFamily="18" charset="0"/>
            </a:rPr>
            <a:t>prevede un </a:t>
          </a:r>
          <a:r>
            <a:rPr lang="it-IT" sz="1800" b="1" kern="1200" dirty="0">
              <a:latin typeface="Cambria" panose="02040503050406030204" pitchFamily="18" charset="0"/>
            </a:rPr>
            <a:t>coinvolgimento attivo dello studente </a:t>
          </a:r>
          <a:r>
            <a:rPr lang="it-IT" sz="1800" kern="1200" dirty="0">
              <a:latin typeface="Cambria" panose="02040503050406030204" pitchFamily="18" charset="0"/>
            </a:rPr>
            <a:t>non tanto nella soluzione, ma prima ancora </a:t>
          </a:r>
          <a:r>
            <a:rPr lang="it-IT" sz="1800" b="1" kern="1200" dirty="0">
              <a:latin typeface="Cambria" panose="02040503050406030204" pitchFamily="18" charset="0"/>
            </a:rPr>
            <a:t>nella formulazione di problemi </a:t>
          </a:r>
          <a:r>
            <a:rPr lang="it-IT" sz="1800" kern="1200" dirty="0">
              <a:latin typeface="Cambria" panose="02040503050406030204" pitchFamily="18" charset="0"/>
            </a:rPr>
            <a:t>e solo dopo, attraverso una ricerca attiva, arrivi a ricavare i modelli che possono portare alla loro soluzione</a:t>
          </a:r>
        </a:p>
      </dsp:txBody>
      <dsp:txXfrm rot="-5400000">
        <a:off x="6148988" y="1672210"/>
        <a:ext cx="4609957" cy="279391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C1E9AF-FCE7-44AE-97E4-CFC4B09BB0E5}">
      <dsp:nvSpPr>
        <dsp:cNvPr id="0" name=""/>
        <dsp:cNvSpPr/>
      </dsp:nvSpPr>
      <dsp:spPr>
        <a:xfrm>
          <a:off x="2651282" y="4508412"/>
          <a:ext cx="168609" cy="168609"/>
        </a:xfrm>
        <a:prstGeom prst="ellipse">
          <a:avLst/>
        </a:prstGeom>
        <a:solidFill>
          <a:schemeClr val="accent6">
            <a:shade val="50000"/>
            <a:hueOff val="0"/>
            <a:satOff val="0"/>
            <a:lumOff val="0"/>
            <a:alphaOff val="0"/>
          </a:schemeClr>
        </a:solidFill>
        <a:ln w="15875" cap="rnd" cmpd="sng" algn="ctr">
          <a:solidFill>
            <a:schemeClr val="accent6">
              <a:shade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34B4A36-6A7E-440F-B974-5BAFF8BAB6C1}">
      <dsp:nvSpPr>
        <dsp:cNvPr id="0" name=""/>
        <dsp:cNvSpPr/>
      </dsp:nvSpPr>
      <dsp:spPr>
        <a:xfrm>
          <a:off x="2333452" y="4661413"/>
          <a:ext cx="168609" cy="168609"/>
        </a:xfrm>
        <a:prstGeom prst="ellipse">
          <a:avLst/>
        </a:prstGeom>
        <a:solidFill>
          <a:schemeClr val="accent6">
            <a:shade val="50000"/>
            <a:hueOff val="-25071"/>
            <a:satOff val="130"/>
            <a:lumOff val="6470"/>
            <a:alphaOff val="0"/>
          </a:schemeClr>
        </a:solidFill>
        <a:ln w="15875" cap="rnd" cmpd="sng" algn="ctr">
          <a:solidFill>
            <a:schemeClr val="accent6">
              <a:shade val="50000"/>
              <a:hueOff val="-25071"/>
              <a:satOff val="130"/>
              <a:lumOff val="647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4D91045-C0A1-479E-ABAC-59FE6851BF19}">
      <dsp:nvSpPr>
        <dsp:cNvPr id="0" name=""/>
        <dsp:cNvSpPr/>
      </dsp:nvSpPr>
      <dsp:spPr>
        <a:xfrm>
          <a:off x="2000448" y="4782265"/>
          <a:ext cx="168609" cy="168609"/>
        </a:xfrm>
        <a:prstGeom prst="ellipse">
          <a:avLst/>
        </a:prstGeom>
        <a:solidFill>
          <a:schemeClr val="accent6">
            <a:shade val="50000"/>
            <a:hueOff val="-50143"/>
            <a:satOff val="260"/>
            <a:lumOff val="12941"/>
            <a:alphaOff val="0"/>
          </a:schemeClr>
        </a:solidFill>
        <a:ln w="15875" cap="rnd" cmpd="sng" algn="ctr">
          <a:solidFill>
            <a:schemeClr val="accent6">
              <a:shade val="50000"/>
              <a:hueOff val="-50143"/>
              <a:satOff val="260"/>
              <a:lumOff val="12941"/>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21421E4-3E5C-4B33-BEE2-BDE1EE34E0A8}">
      <dsp:nvSpPr>
        <dsp:cNvPr id="0" name=""/>
        <dsp:cNvSpPr/>
      </dsp:nvSpPr>
      <dsp:spPr>
        <a:xfrm>
          <a:off x="4177202" y="2737299"/>
          <a:ext cx="168609" cy="168609"/>
        </a:xfrm>
        <a:prstGeom prst="ellipse">
          <a:avLst/>
        </a:prstGeom>
        <a:solidFill>
          <a:schemeClr val="accent6">
            <a:shade val="50000"/>
            <a:hueOff val="-75214"/>
            <a:satOff val="390"/>
            <a:lumOff val="19411"/>
            <a:alphaOff val="0"/>
          </a:schemeClr>
        </a:solidFill>
        <a:ln w="15875" cap="rnd" cmpd="sng" algn="ctr">
          <a:solidFill>
            <a:schemeClr val="accent6">
              <a:shade val="50000"/>
              <a:hueOff val="-75214"/>
              <a:satOff val="390"/>
              <a:lumOff val="19411"/>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55BCC79-22FE-44F5-AB82-19632C35D51F}">
      <dsp:nvSpPr>
        <dsp:cNvPr id="0" name=""/>
        <dsp:cNvSpPr/>
      </dsp:nvSpPr>
      <dsp:spPr>
        <a:xfrm>
          <a:off x="4049059" y="3048658"/>
          <a:ext cx="168609" cy="168609"/>
        </a:xfrm>
        <a:prstGeom prst="ellipse">
          <a:avLst/>
        </a:prstGeom>
        <a:solidFill>
          <a:schemeClr val="accent6">
            <a:shade val="50000"/>
            <a:hueOff val="-100286"/>
            <a:satOff val="520"/>
            <a:lumOff val="25882"/>
            <a:alphaOff val="0"/>
          </a:schemeClr>
        </a:solidFill>
        <a:ln w="15875" cap="rnd" cmpd="sng" algn="ctr">
          <a:solidFill>
            <a:schemeClr val="accent6">
              <a:shade val="50000"/>
              <a:hueOff val="-100286"/>
              <a:satOff val="520"/>
              <a:lumOff val="2588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6CF4A98-BC98-4631-A4EC-8D8BE2465584}">
      <dsp:nvSpPr>
        <dsp:cNvPr id="0" name=""/>
        <dsp:cNvSpPr/>
      </dsp:nvSpPr>
      <dsp:spPr>
        <a:xfrm>
          <a:off x="3958009" y="393477"/>
          <a:ext cx="168609" cy="168609"/>
        </a:xfrm>
        <a:prstGeom prst="ellipse">
          <a:avLst/>
        </a:prstGeom>
        <a:solidFill>
          <a:schemeClr val="accent6">
            <a:shade val="50000"/>
            <a:hueOff val="-125357"/>
            <a:satOff val="650"/>
            <a:lumOff val="32352"/>
            <a:alphaOff val="0"/>
          </a:schemeClr>
        </a:solidFill>
        <a:ln w="15875" cap="rnd" cmpd="sng" algn="ctr">
          <a:solidFill>
            <a:schemeClr val="accent6">
              <a:shade val="50000"/>
              <a:hueOff val="-125357"/>
              <a:satOff val="650"/>
              <a:lumOff val="3235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C021509-2EEC-4E8B-B21B-707A668354C3}">
      <dsp:nvSpPr>
        <dsp:cNvPr id="0" name=""/>
        <dsp:cNvSpPr/>
      </dsp:nvSpPr>
      <dsp:spPr>
        <a:xfrm>
          <a:off x="4192377" y="244644"/>
          <a:ext cx="168609" cy="168609"/>
        </a:xfrm>
        <a:prstGeom prst="ellipse">
          <a:avLst/>
        </a:prstGeom>
        <a:solidFill>
          <a:schemeClr val="accent6">
            <a:shade val="50000"/>
            <a:hueOff val="-150428"/>
            <a:satOff val="780"/>
            <a:lumOff val="38823"/>
            <a:alphaOff val="0"/>
          </a:schemeClr>
        </a:solidFill>
        <a:ln w="15875" cap="rnd" cmpd="sng" algn="ctr">
          <a:solidFill>
            <a:schemeClr val="accent6">
              <a:shade val="50000"/>
              <a:hueOff val="-150428"/>
              <a:satOff val="780"/>
              <a:lumOff val="3882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25A9EDA-3A94-4209-8583-93E87A4E7EF3}">
      <dsp:nvSpPr>
        <dsp:cNvPr id="0" name=""/>
        <dsp:cNvSpPr/>
      </dsp:nvSpPr>
      <dsp:spPr>
        <a:xfrm>
          <a:off x="4426745" y="95811"/>
          <a:ext cx="168609" cy="168609"/>
        </a:xfrm>
        <a:prstGeom prst="ellipse">
          <a:avLst/>
        </a:prstGeom>
        <a:solidFill>
          <a:schemeClr val="accent6">
            <a:shade val="50000"/>
            <a:hueOff val="-125357"/>
            <a:satOff val="650"/>
            <a:lumOff val="32352"/>
            <a:alphaOff val="0"/>
          </a:schemeClr>
        </a:solidFill>
        <a:ln w="15875" cap="rnd" cmpd="sng" algn="ctr">
          <a:solidFill>
            <a:schemeClr val="accent6">
              <a:shade val="50000"/>
              <a:hueOff val="-125357"/>
              <a:satOff val="650"/>
              <a:lumOff val="3235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1EAFE64-8063-4C6E-B59E-63921741A885}">
      <dsp:nvSpPr>
        <dsp:cNvPr id="0" name=""/>
        <dsp:cNvSpPr/>
      </dsp:nvSpPr>
      <dsp:spPr>
        <a:xfrm>
          <a:off x="4661113" y="244644"/>
          <a:ext cx="168609" cy="168609"/>
        </a:xfrm>
        <a:prstGeom prst="ellipse">
          <a:avLst/>
        </a:prstGeom>
        <a:solidFill>
          <a:schemeClr val="accent6">
            <a:shade val="50000"/>
            <a:hueOff val="-100286"/>
            <a:satOff val="520"/>
            <a:lumOff val="25882"/>
            <a:alphaOff val="0"/>
          </a:schemeClr>
        </a:solidFill>
        <a:ln w="15875" cap="rnd" cmpd="sng" algn="ctr">
          <a:solidFill>
            <a:schemeClr val="accent6">
              <a:shade val="50000"/>
              <a:hueOff val="-100286"/>
              <a:satOff val="520"/>
              <a:lumOff val="2588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C1AA1BE-D979-42DB-AFF3-A43B100B92F0}">
      <dsp:nvSpPr>
        <dsp:cNvPr id="0" name=""/>
        <dsp:cNvSpPr/>
      </dsp:nvSpPr>
      <dsp:spPr>
        <a:xfrm>
          <a:off x="4895481" y="393477"/>
          <a:ext cx="168609" cy="168609"/>
        </a:xfrm>
        <a:prstGeom prst="ellipse">
          <a:avLst/>
        </a:prstGeom>
        <a:solidFill>
          <a:schemeClr val="accent6">
            <a:shade val="50000"/>
            <a:hueOff val="-75214"/>
            <a:satOff val="390"/>
            <a:lumOff val="19411"/>
            <a:alphaOff val="0"/>
          </a:schemeClr>
        </a:solidFill>
        <a:ln w="15875" cap="rnd" cmpd="sng" algn="ctr">
          <a:solidFill>
            <a:schemeClr val="accent6">
              <a:shade val="50000"/>
              <a:hueOff val="-75214"/>
              <a:satOff val="390"/>
              <a:lumOff val="19411"/>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34FA9F5-57B0-4877-ABDF-281E9499A043}">
      <dsp:nvSpPr>
        <dsp:cNvPr id="0" name=""/>
        <dsp:cNvSpPr/>
      </dsp:nvSpPr>
      <dsp:spPr>
        <a:xfrm>
          <a:off x="4426745" y="409551"/>
          <a:ext cx="168609" cy="168609"/>
        </a:xfrm>
        <a:prstGeom prst="ellipse">
          <a:avLst/>
        </a:prstGeom>
        <a:solidFill>
          <a:schemeClr val="accent6">
            <a:shade val="50000"/>
            <a:hueOff val="-50143"/>
            <a:satOff val="260"/>
            <a:lumOff val="12941"/>
            <a:alphaOff val="0"/>
          </a:schemeClr>
        </a:solidFill>
        <a:ln w="15875" cap="rnd" cmpd="sng" algn="ctr">
          <a:solidFill>
            <a:schemeClr val="accent6">
              <a:shade val="50000"/>
              <a:hueOff val="-50143"/>
              <a:satOff val="260"/>
              <a:lumOff val="12941"/>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BD9764D-7F1D-459F-A23A-3353D221D6A0}">
      <dsp:nvSpPr>
        <dsp:cNvPr id="0" name=""/>
        <dsp:cNvSpPr/>
      </dsp:nvSpPr>
      <dsp:spPr>
        <a:xfrm>
          <a:off x="4426745" y="723886"/>
          <a:ext cx="168609" cy="168609"/>
        </a:xfrm>
        <a:prstGeom prst="ellipse">
          <a:avLst/>
        </a:prstGeom>
        <a:solidFill>
          <a:schemeClr val="accent6">
            <a:shade val="50000"/>
            <a:hueOff val="-25071"/>
            <a:satOff val="130"/>
            <a:lumOff val="6470"/>
            <a:alphaOff val="0"/>
          </a:schemeClr>
        </a:solidFill>
        <a:ln w="15875" cap="rnd" cmpd="sng" algn="ctr">
          <a:solidFill>
            <a:schemeClr val="accent6">
              <a:shade val="50000"/>
              <a:hueOff val="-25071"/>
              <a:satOff val="130"/>
              <a:lumOff val="647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F21773E-EAA2-4103-89BB-EAE97F095F4C}">
      <dsp:nvSpPr>
        <dsp:cNvPr id="0" name=""/>
        <dsp:cNvSpPr/>
      </dsp:nvSpPr>
      <dsp:spPr>
        <a:xfrm>
          <a:off x="1315040" y="5062301"/>
          <a:ext cx="4855211" cy="1324210"/>
        </a:xfrm>
        <a:prstGeom prst="roundRect">
          <a:avLst/>
        </a:prstGeom>
        <a:solidFill>
          <a:schemeClr val="accent6">
            <a:shade val="50000"/>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9814" tIns="68580" rIns="68580" bIns="6858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it-IT" sz="1800" kern="1200" dirty="0"/>
            <a:t>The inquiry </a:t>
          </a:r>
          <a:r>
            <a:rPr lang="it-IT" sz="1800" kern="1200" dirty="0" err="1"/>
            <a:t>based</a:t>
          </a:r>
          <a:r>
            <a:rPr lang="it-IT" sz="1800" kern="1200" dirty="0"/>
            <a:t> </a:t>
          </a:r>
          <a:r>
            <a:rPr lang="it-IT" sz="1800" kern="1200" dirty="0" err="1"/>
            <a:t>approach</a:t>
          </a:r>
          <a:r>
            <a:rPr lang="it-IT" sz="1800" kern="1200" dirty="0"/>
            <a:t> </a:t>
          </a:r>
          <a:r>
            <a:rPr lang="en-US" sz="1800" kern="1200" dirty="0"/>
            <a:t>was first formulated in the studies of John Dewey in the beginning of 20-th century</a:t>
          </a:r>
          <a:endParaRPr lang="it-IT" sz="1800" kern="1200" dirty="0"/>
        </a:p>
        <a:p>
          <a:pPr lvl="0" algn="l" defTabSz="1555750">
            <a:lnSpc>
              <a:spcPct val="90000"/>
            </a:lnSpc>
            <a:spcBef>
              <a:spcPct val="0"/>
            </a:spcBef>
            <a:spcAft>
              <a:spcPct val="35000"/>
            </a:spcAft>
            <a:buNone/>
          </a:pPr>
          <a:endParaRPr lang="it-IT" sz="1400" kern="1200" dirty="0"/>
        </a:p>
      </dsp:txBody>
      <dsp:txXfrm>
        <a:off x="1379683" y="5126944"/>
        <a:ext cx="4725925" cy="1194924"/>
      </dsp:txXfrm>
    </dsp:sp>
    <dsp:sp modelId="{2CB8C0B6-AA8E-4780-AEB1-6EA8819EE372}">
      <dsp:nvSpPr>
        <dsp:cNvPr id="0" name=""/>
        <dsp:cNvSpPr/>
      </dsp:nvSpPr>
      <dsp:spPr>
        <a:xfrm>
          <a:off x="170187" y="4184915"/>
          <a:ext cx="1686099" cy="1685980"/>
        </a:xfrm>
        <a:prstGeom prst="ellipse">
          <a:avLst/>
        </a:prstGeom>
        <a:blipFill rotWithShape="1">
          <a:blip xmlns:r="http://schemas.openxmlformats.org/officeDocument/2006/relationships" r:embed="rId1"/>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07935FC-87D6-4F91-8A6D-CEA3B631614E}">
      <dsp:nvSpPr>
        <dsp:cNvPr id="0" name=""/>
        <dsp:cNvSpPr/>
      </dsp:nvSpPr>
      <dsp:spPr>
        <a:xfrm>
          <a:off x="3691309" y="3463651"/>
          <a:ext cx="4514723" cy="1365293"/>
        </a:xfrm>
        <a:prstGeom prst="roundRect">
          <a:avLst/>
        </a:prstGeom>
        <a:solidFill>
          <a:schemeClr val="accent6">
            <a:shade val="50000"/>
            <a:hueOff val="-100286"/>
            <a:satOff val="520"/>
            <a:lumOff val="25882"/>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9814"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In the year 1960 Joseph Schwab introduces the term “inquiry based science </a:t>
          </a:r>
          <a:r>
            <a:rPr lang="it-IT" sz="1800" kern="1200" dirty="0" err="1"/>
            <a:t>education</a:t>
          </a:r>
          <a:r>
            <a:rPr lang="it-IT" sz="1800" kern="1200" dirty="0"/>
            <a:t> (IBSE)”.</a:t>
          </a:r>
        </a:p>
      </dsp:txBody>
      <dsp:txXfrm>
        <a:off x="3757957" y="3530299"/>
        <a:ext cx="4381427" cy="1231997"/>
      </dsp:txXfrm>
    </dsp:sp>
    <dsp:sp modelId="{FD095F17-D345-458F-B3C4-A02E130ACB4D}">
      <dsp:nvSpPr>
        <dsp:cNvPr id="0" name=""/>
        <dsp:cNvSpPr/>
      </dsp:nvSpPr>
      <dsp:spPr>
        <a:xfrm>
          <a:off x="2509650" y="2918643"/>
          <a:ext cx="1686099" cy="1685980"/>
        </a:xfrm>
        <a:prstGeom prst="ellipse">
          <a:avLst/>
        </a:prstGeom>
        <a:blipFill rotWithShape="1">
          <a:blip xmlns:r="http://schemas.openxmlformats.org/officeDocument/2006/relationships" r:embed="rId2"/>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1EEE5C2-9C18-405C-BAFD-3D9DFED59164}">
      <dsp:nvSpPr>
        <dsp:cNvPr id="0" name=""/>
        <dsp:cNvSpPr/>
      </dsp:nvSpPr>
      <dsp:spPr>
        <a:xfrm>
          <a:off x="4523754" y="1735459"/>
          <a:ext cx="3889609" cy="1412647"/>
        </a:xfrm>
        <a:prstGeom prst="roundRect">
          <a:avLst/>
        </a:prstGeom>
        <a:solidFill>
          <a:schemeClr val="accent6">
            <a:shade val="50000"/>
            <a:hueOff val="-100286"/>
            <a:satOff val="520"/>
            <a:lumOff val="25882"/>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9814"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In 1996 the educational standards of the USA define IBSE as an important approach in natural science teaching.</a:t>
          </a:r>
          <a:endParaRPr lang="it-IT" sz="1800" kern="1200" dirty="0"/>
        </a:p>
      </dsp:txBody>
      <dsp:txXfrm>
        <a:off x="4592714" y="1804419"/>
        <a:ext cx="3751689" cy="1274727"/>
      </dsp:txXfrm>
    </dsp:sp>
    <dsp:sp modelId="{57013A1B-15E9-4203-BD59-F4FB872F6477}">
      <dsp:nvSpPr>
        <dsp:cNvPr id="0" name=""/>
        <dsp:cNvSpPr/>
      </dsp:nvSpPr>
      <dsp:spPr>
        <a:xfrm>
          <a:off x="3583695" y="998102"/>
          <a:ext cx="1686099" cy="1685980"/>
        </a:xfrm>
        <a:prstGeom prst="ellipse">
          <a:avLst/>
        </a:prstGeom>
        <a:blipFill rotWithShape="1">
          <a:blip xmlns:r="http://schemas.openxmlformats.org/officeDocument/2006/relationships" r:embed="rId3"/>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9F639C-B990-4351-8F16-38F1AA8768CB}">
      <dsp:nvSpPr>
        <dsp:cNvPr id="0" name=""/>
        <dsp:cNvSpPr/>
      </dsp:nvSpPr>
      <dsp:spPr>
        <a:xfrm rot="6956859" flipV="1">
          <a:off x="169766" y="340733"/>
          <a:ext cx="1153781" cy="417227"/>
        </a:xfrm>
        <a:prstGeom prst="swooshArrow">
          <a:avLst>
            <a:gd name="adj1" fmla="val 16310"/>
            <a:gd name="adj2" fmla="val 31370"/>
          </a:avLst>
        </a:prstGeom>
        <a:solidFill>
          <a:srgbClr val="FF0000"/>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229FEAD-353D-4C6D-AE6D-1495B1FE5C84}">
      <dsp:nvSpPr>
        <dsp:cNvPr id="0" name=""/>
        <dsp:cNvSpPr/>
      </dsp:nvSpPr>
      <dsp:spPr>
        <a:xfrm>
          <a:off x="874158" y="0"/>
          <a:ext cx="447168" cy="1757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b" anchorCtr="0">
          <a:noAutofit/>
        </a:bodyPr>
        <a:lstStyle/>
        <a:p>
          <a:pPr marL="0" lvl="0" indent="0" algn="ctr" defTabSz="622300">
            <a:lnSpc>
              <a:spcPct val="90000"/>
            </a:lnSpc>
            <a:spcBef>
              <a:spcPct val="0"/>
            </a:spcBef>
            <a:spcAft>
              <a:spcPct val="35000"/>
            </a:spcAft>
            <a:buNone/>
          </a:pPr>
          <a:r>
            <a:rPr lang="it-IT" sz="1400" b="1" kern="1200" dirty="0" err="1">
              <a:solidFill>
                <a:srgbClr val="FF0000"/>
              </a:solidFill>
            </a:rPr>
            <a:t>Red</a:t>
          </a:r>
          <a:endParaRPr lang="it-IT" sz="1400" b="1" kern="1200" dirty="0">
            <a:solidFill>
              <a:srgbClr val="FF0000"/>
            </a:solidFill>
          </a:endParaRPr>
        </a:p>
      </dsp:txBody>
      <dsp:txXfrm>
        <a:off x="874158" y="0"/>
        <a:ext cx="447168" cy="17579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9F639C-B990-4351-8F16-38F1AA8768CB}">
      <dsp:nvSpPr>
        <dsp:cNvPr id="0" name=""/>
        <dsp:cNvSpPr/>
      </dsp:nvSpPr>
      <dsp:spPr>
        <a:xfrm rot="5400000" flipV="1">
          <a:off x="137924" y="333796"/>
          <a:ext cx="1130290" cy="408732"/>
        </a:xfrm>
        <a:prstGeom prst="swooshArrow">
          <a:avLst>
            <a:gd name="adj1" fmla="val 16310"/>
            <a:gd name="adj2" fmla="val 31370"/>
          </a:avLst>
        </a:prstGeom>
        <a:solidFill>
          <a:srgbClr val="00B050"/>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229FEAD-353D-4C6D-AE6D-1495B1FE5C84}">
      <dsp:nvSpPr>
        <dsp:cNvPr id="0" name=""/>
        <dsp:cNvSpPr/>
      </dsp:nvSpPr>
      <dsp:spPr>
        <a:xfrm>
          <a:off x="976812" y="0"/>
          <a:ext cx="438064" cy="1722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b" anchorCtr="0">
          <a:noAutofit/>
        </a:bodyPr>
        <a:lstStyle/>
        <a:p>
          <a:pPr marL="0" lvl="0" indent="0" algn="ctr" defTabSz="222250">
            <a:lnSpc>
              <a:spcPct val="90000"/>
            </a:lnSpc>
            <a:spcBef>
              <a:spcPct val="0"/>
            </a:spcBef>
            <a:spcAft>
              <a:spcPct val="35000"/>
            </a:spcAft>
            <a:buNone/>
          </a:pPr>
          <a:endParaRPr lang="it-IT" sz="500" kern="1200" dirty="0"/>
        </a:p>
      </dsp:txBody>
      <dsp:txXfrm>
        <a:off x="976812" y="0"/>
        <a:ext cx="438064" cy="172212"/>
      </dsp:txXfrm>
    </dsp:sp>
    <dsp:sp modelId="{5B4B6221-A25A-4049-BC4E-BF6E10A4EFC4}">
      <dsp:nvSpPr>
        <dsp:cNvPr id="0" name=""/>
        <dsp:cNvSpPr/>
      </dsp:nvSpPr>
      <dsp:spPr>
        <a:xfrm>
          <a:off x="914472" y="0"/>
          <a:ext cx="591978" cy="1722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t" anchorCtr="0">
          <a:noAutofit/>
        </a:bodyPr>
        <a:lstStyle/>
        <a:p>
          <a:pPr marL="0" lvl="0" indent="0" algn="ctr" defTabSz="622300">
            <a:lnSpc>
              <a:spcPct val="90000"/>
            </a:lnSpc>
            <a:spcBef>
              <a:spcPct val="0"/>
            </a:spcBef>
            <a:spcAft>
              <a:spcPct val="35000"/>
            </a:spcAft>
            <a:buNone/>
          </a:pPr>
          <a:r>
            <a:rPr lang="it-IT" sz="1400" b="1" kern="1200" dirty="0">
              <a:solidFill>
                <a:srgbClr val="00B050"/>
              </a:solidFill>
            </a:rPr>
            <a:t>Green</a:t>
          </a:r>
        </a:p>
      </dsp:txBody>
      <dsp:txXfrm>
        <a:off x="914472" y="0"/>
        <a:ext cx="591978" cy="17221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05BF12-BEC9-49E3-B1FD-61489DF04A37}">
      <dsp:nvSpPr>
        <dsp:cNvPr id="0" name=""/>
        <dsp:cNvSpPr/>
      </dsp:nvSpPr>
      <dsp:spPr>
        <a:xfrm rot="4396374">
          <a:off x="614408" y="204526"/>
          <a:ext cx="887269" cy="618759"/>
        </a:xfrm>
        <a:prstGeom prst="swooshArrow">
          <a:avLst>
            <a:gd name="adj1" fmla="val 16310"/>
            <a:gd name="adj2" fmla="val 31370"/>
          </a:avLst>
        </a:prstGeom>
        <a:solidFill>
          <a:srgbClr val="002060">
            <a:alpha val="90000"/>
          </a:srgb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FFDDE3E-FC00-4E8A-9704-6A77A31042E8}">
      <dsp:nvSpPr>
        <dsp:cNvPr id="0" name=""/>
        <dsp:cNvSpPr/>
      </dsp:nvSpPr>
      <dsp:spPr>
        <a:xfrm>
          <a:off x="277464" y="0"/>
          <a:ext cx="418319" cy="1644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b" anchorCtr="0">
          <a:noAutofit/>
        </a:bodyPr>
        <a:lstStyle/>
        <a:p>
          <a:pPr marL="0" lvl="0" indent="0" algn="ctr" defTabSz="622300">
            <a:lnSpc>
              <a:spcPct val="90000"/>
            </a:lnSpc>
            <a:spcBef>
              <a:spcPct val="0"/>
            </a:spcBef>
            <a:spcAft>
              <a:spcPct val="35000"/>
            </a:spcAft>
            <a:buNone/>
          </a:pPr>
          <a:r>
            <a:rPr lang="it-IT" sz="1400" b="1" kern="1200" dirty="0">
              <a:solidFill>
                <a:srgbClr val="002060"/>
              </a:solidFill>
            </a:rPr>
            <a:t>Blu</a:t>
          </a:r>
        </a:p>
      </dsp:txBody>
      <dsp:txXfrm>
        <a:off x="277464" y="0"/>
        <a:ext cx="418319" cy="16445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FEAEF0-6263-42D0-8625-AE1EB52694F4}">
      <dsp:nvSpPr>
        <dsp:cNvPr id="0" name=""/>
        <dsp:cNvSpPr/>
      </dsp:nvSpPr>
      <dsp:spPr>
        <a:xfrm>
          <a:off x="7059621" y="4663439"/>
          <a:ext cx="4630007" cy="2194560"/>
        </a:xfrm>
        <a:prstGeom prst="roundRect">
          <a:avLst>
            <a:gd name="adj" fmla="val 10000"/>
          </a:avLst>
        </a:prstGeom>
        <a:solidFill>
          <a:sysClr val="window" lastClr="FFFFFF">
            <a:alpha val="90000"/>
            <a:hueOff val="0"/>
            <a:satOff val="0"/>
            <a:lumOff val="0"/>
            <a:alphaOff val="0"/>
          </a:sysClr>
        </a:solidFill>
        <a:ln w="9525" cap="flat" cmpd="sng" algn="ctr">
          <a:solidFill>
            <a:srgbClr val="C0504D">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8100" tIns="38100" rIns="38100" bIns="38100" numCol="1" spcCol="1270" anchor="t" anchorCtr="0">
          <a:noAutofit/>
        </a:bodyPr>
        <a:lstStyle/>
        <a:p>
          <a:pPr marL="57150" lvl="1" indent="-57150" algn="l" defTabSz="444500">
            <a:lnSpc>
              <a:spcPct val="90000"/>
            </a:lnSpc>
            <a:spcBef>
              <a:spcPct val="0"/>
            </a:spcBef>
            <a:spcAft>
              <a:spcPct val="15000"/>
            </a:spcAft>
            <a:buChar char="•"/>
          </a:pPr>
          <a:r>
            <a:rPr lang="en-GB" sz="1000" kern="1200" dirty="0">
              <a:solidFill>
                <a:sysClr val="windowText" lastClr="000000">
                  <a:hueOff val="0"/>
                  <a:satOff val="0"/>
                  <a:lumOff val="0"/>
                  <a:alphaOff val="0"/>
                </a:sysClr>
              </a:solidFill>
              <a:latin typeface="Cambria" panose="02040503050406030204" pitchFamily="18" charset="0"/>
              <a:ea typeface="+mn-ea"/>
              <a:cs typeface="+mn-cs"/>
            </a:rPr>
            <a:t>         The theoretical framework that    guided this study was based on “5 E” learning cycle model that is an Inquiry-Based Teaching (IBT) approach model [1]. The 5 E learning cycle model sequences learning experiences so that students have the opportunity to construct their understanding of a concept during the teaching and learning process</a:t>
          </a:r>
          <a:endParaRPr lang="it-IT" sz="1000" kern="1200" dirty="0">
            <a:solidFill>
              <a:sysClr val="windowText" lastClr="000000"/>
            </a:solidFill>
            <a:latin typeface="Cambria" panose="02040503050406030204" pitchFamily="18" charset="0"/>
            <a:ea typeface="+mn-ea"/>
            <a:cs typeface="+mn-cs"/>
          </a:endParaRPr>
        </a:p>
        <a:p>
          <a:pPr marL="57150" lvl="1" indent="-57150" algn="l" defTabSz="444500">
            <a:lnSpc>
              <a:spcPct val="90000"/>
            </a:lnSpc>
            <a:spcBef>
              <a:spcPct val="0"/>
            </a:spcBef>
            <a:spcAft>
              <a:spcPct val="15000"/>
            </a:spcAft>
            <a:buChar char="•"/>
          </a:pPr>
          <a:endParaRPr lang="it-IT" sz="1000" kern="1200" dirty="0">
            <a:solidFill>
              <a:sysClr val="windowText" lastClr="000000"/>
            </a:solidFill>
            <a:latin typeface="Cambria" panose="02040503050406030204" pitchFamily="18" charset="0"/>
            <a:ea typeface="+mn-ea"/>
            <a:cs typeface="+mn-cs"/>
          </a:endParaRPr>
        </a:p>
      </dsp:txBody>
      <dsp:txXfrm>
        <a:off x="8496831" y="5260286"/>
        <a:ext cx="3144591" cy="1549506"/>
      </dsp:txXfrm>
    </dsp:sp>
    <dsp:sp modelId="{06B09343-B983-4AC8-9086-16A74FF2AA1E}">
      <dsp:nvSpPr>
        <dsp:cNvPr id="0" name=""/>
        <dsp:cNvSpPr/>
      </dsp:nvSpPr>
      <dsp:spPr>
        <a:xfrm>
          <a:off x="978905" y="4663439"/>
          <a:ext cx="4251923" cy="2194560"/>
        </a:xfrm>
        <a:prstGeom prst="roundRect">
          <a:avLst>
            <a:gd name="adj" fmla="val 10000"/>
          </a:avLst>
        </a:prstGeom>
        <a:solidFill>
          <a:sysClr val="window" lastClr="FFFFFF">
            <a:alpha val="90000"/>
            <a:hueOff val="0"/>
            <a:satOff val="0"/>
            <a:lumOff val="0"/>
            <a:alphaOff val="0"/>
          </a:sysClr>
        </a:solidFill>
        <a:ln w="9525" cap="flat" cmpd="sng" algn="ctr">
          <a:solidFill>
            <a:srgbClr val="C0504D">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8100" tIns="38100" rIns="38100" bIns="38100" numCol="1" spcCol="1270" anchor="t" anchorCtr="0">
          <a:noAutofit/>
        </a:bodyPr>
        <a:lstStyle/>
        <a:p>
          <a:pPr marL="57150" lvl="1" indent="-57150" algn="l" defTabSz="444500">
            <a:lnSpc>
              <a:spcPct val="90000"/>
            </a:lnSpc>
            <a:spcBef>
              <a:spcPct val="0"/>
            </a:spcBef>
            <a:spcAft>
              <a:spcPct val="15000"/>
            </a:spcAft>
            <a:buNone/>
          </a:pPr>
          <a:endParaRPr lang="it-IT" sz="1000" kern="1200" cap="all" baseline="0" dirty="0">
            <a:solidFill>
              <a:sysClr val="windowText" lastClr="000000">
                <a:hueOff val="0"/>
                <a:satOff val="0"/>
                <a:lumOff val="0"/>
                <a:alphaOff val="0"/>
              </a:sysClr>
            </a:solidFill>
            <a:latin typeface="Cambria" panose="02040503050406030204" pitchFamily="18" charset="0"/>
            <a:ea typeface="+mn-ea"/>
            <a:cs typeface="+mn-cs"/>
          </a:endParaRPr>
        </a:p>
        <a:p>
          <a:pPr marL="57150" lvl="1" indent="-57150" algn="l" defTabSz="444500">
            <a:lnSpc>
              <a:spcPct val="90000"/>
            </a:lnSpc>
            <a:spcBef>
              <a:spcPct val="0"/>
            </a:spcBef>
            <a:spcAft>
              <a:spcPct val="15000"/>
            </a:spcAft>
            <a:buNone/>
          </a:pPr>
          <a:r>
            <a:rPr lang="en-GB" sz="1000" kern="1200" dirty="0">
              <a:solidFill>
                <a:sysClr val="windowText" lastClr="000000">
                  <a:hueOff val="0"/>
                  <a:satOff val="0"/>
                  <a:lumOff val="0"/>
                  <a:alphaOff val="0"/>
                </a:sysClr>
              </a:solidFill>
              <a:latin typeface="Cambria" panose="02040503050406030204" pitchFamily="18" charset="0"/>
              <a:ea typeface="+mn-ea"/>
              <a:cs typeface="+mn-cs"/>
            </a:rPr>
            <a:t>We helped teachers fostering a deep motivation to learn, by bringing to the fore the sense of mystery, exploration and discovery that is at the core of all scientific practice</a:t>
          </a:r>
          <a:r>
            <a:rPr lang="en-GB" sz="1000" b="1" kern="1200" dirty="0">
              <a:solidFill>
                <a:sysClr val="windowText" lastClr="000000">
                  <a:hueOff val="0"/>
                  <a:satOff val="0"/>
                  <a:lumOff val="0"/>
                  <a:alphaOff val="0"/>
                </a:sysClr>
              </a:solidFill>
              <a:latin typeface="Cambria" panose="02040503050406030204" pitchFamily="18" charset="0"/>
              <a:ea typeface="+mn-ea"/>
              <a:cs typeface="+mn-cs"/>
            </a:rPr>
            <a:t>. </a:t>
          </a:r>
          <a:r>
            <a:rPr lang="en-GB" sz="1000" kern="1200" dirty="0">
              <a:solidFill>
                <a:sysClr val="windowText" lastClr="000000">
                  <a:hueOff val="0"/>
                  <a:satOff val="0"/>
                  <a:lumOff val="0"/>
                  <a:alphaOff val="0"/>
                </a:sysClr>
              </a:solidFill>
              <a:latin typeface="Cambria" panose="02040503050406030204" pitchFamily="18" charset="0"/>
              <a:ea typeface="+mn-ea"/>
              <a:cs typeface="+mn-cs"/>
            </a:rPr>
            <a:t>From this perspective, the Department of Physics at University of Salerno gave to high-school teachers the possibility of a TEMI training</a:t>
          </a:r>
          <a:endParaRPr lang="it-IT" sz="1000" kern="1200" cap="all" baseline="0" dirty="0">
            <a:solidFill>
              <a:sysClr val="windowText" lastClr="000000">
                <a:hueOff val="0"/>
                <a:satOff val="0"/>
                <a:lumOff val="0"/>
                <a:alphaOff val="0"/>
              </a:sysClr>
            </a:solidFill>
            <a:latin typeface="Cambria" panose="02040503050406030204" pitchFamily="18" charset="0"/>
            <a:ea typeface="+mn-ea"/>
            <a:cs typeface="+mn-cs"/>
          </a:endParaRPr>
        </a:p>
      </dsp:txBody>
      <dsp:txXfrm>
        <a:off x="1027112" y="5260286"/>
        <a:ext cx="2879932" cy="1549506"/>
      </dsp:txXfrm>
    </dsp:sp>
    <dsp:sp modelId="{DA892E9C-8E63-4F79-8537-B9DCECD755B1}">
      <dsp:nvSpPr>
        <dsp:cNvPr id="0" name=""/>
        <dsp:cNvSpPr/>
      </dsp:nvSpPr>
      <dsp:spPr>
        <a:xfrm>
          <a:off x="7185649" y="0"/>
          <a:ext cx="4503979" cy="2194560"/>
        </a:xfrm>
        <a:prstGeom prst="roundRect">
          <a:avLst>
            <a:gd name="adj" fmla="val 10000"/>
          </a:avLst>
        </a:prstGeom>
        <a:solidFill>
          <a:sysClr val="window" lastClr="FFFFFF">
            <a:alpha val="90000"/>
            <a:hueOff val="0"/>
            <a:satOff val="0"/>
            <a:lumOff val="0"/>
            <a:alphaOff val="0"/>
          </a:sysClr>
        </a:solidFill>
        <a:ln w="9525" cap="flat" cmpd="sng" algn="ctr">
          <a:solidFill>
            <a:srgbClr val="C0504D">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49530" tIns="49530" rIns="49530" bIns="49530" numCol="1" spcCol="1270" anchor="t" anchorCtr="0">
          <a:noAutofit/>
        </a:bodyPr>
        <a:lstStyle/>
        <a:p>
          <a:pPr marL="57150" lvl="1" indent="-57150" algn="l" defTabSz="444500">
            <a:lnSpc>
              <a:spcPct val="90000"/>
            </a:lnSpc>
            <a:spcBef>
              <a:spcPct val="0"/>
            </a:spcBef>
            <a:spcAft>
              <a:spcPct val="15000"/>
            </a:spcAft>
            <a:buNone/>
          </a:pPr>
          <a:r>
            <a:rPr lang="en-GB" sz="1000" kern="1200" dirty="0">
              <a:solidFill>
                <a:sysClr val="windowText" lastClr="000000">
                  <a:hueOff val="0"/>
                  <a:satOff val="0"/>
                  <a:lumOff val="0"/>
                  <a:alphaOff val="0"/>
                </a:sysClr>
              </a:solidFill>
              <a:latin typeface="Cambria" panose="02040503050406030204" pitchFamily="18" charset="0"/>
              <a:ea typeface="+mn-ea"/>
              <a:cs typeface="+mn-cs"/>
            </a:rPr>
            <a:t>The IBSE is a well-known method based on the constructivist educational paradigm that has its scientific and theoretical roots in the theories of Dewey and Jean Piaget. This educational methodology is an active process that allows the students to construct their own knowledge about the different phenomena, by means of active work, discussion of questions and cooperation between classmates, teachers, scientists, resources and educational environment</a:t>
          </a:r>
          <a:r>
            <a:rPr lang="en-GB" sz="1000" kern="1200" dirty="0">
              <a:solidFill>
                <a:sysClr val="windowText" lastClr="000000">
                  <a:hueOff val="0"/>
                  <a:satOff val="0"/>
                  <a:lumOff val="0"/>
                  <a:alphaOff val="0"/>
                </a:sysClr>
              </a:solidFill>
              <a:latin typeface="Calibri"/>
              <a:ea typeface="+mn-ea"/>
              <a:cs typeface="+mn-cs"/>
            </a:rPr>
            <a:t>. </a:t>
          </a:r>
          <a:endParaRPr lang="it-IT" sz="1000" kern="1200" dirty="0">
            <a:solidFill>
              <a:sysClr val="windowText" lastClr="000000">
                <a:hueOff val="0"/>
                <a:satOff val="0"/>
                <a:lumOff val="0"/>
                <a:alphaOff val="0"/>
              </a:sysClr>
            </a:solidFill>
            <a:latin typeface="Calibri"/>
            <a:ea typeface="+mn-ea"/>
            <a:cs typeface="+mn-cs"/>
          </a:endParaRPr>
        </a:p>
      </dsp:txBody>
      <dsp:txXfrm>
        <a:off x="8585050" y="48207"/>
        <a:ext cx="3056371" cy="1549506"/>
      </dsp:txXfrm>
    </dsp:sp>
    <dsp:sp modelId="{3D9075A1-E39B-4BC6-9F0B-E49FE7B88B7A}">
      <dsp:nvSpPr>
        <dsp:cNvPr id="0" name=""/>
        <dsp:cNvSpPr/>
      </dsp:nvSpPr>
      <dsp:spPr>
        <a:xfrm>
          <a:off x="942926" y="0"/>
          <a:ext cx="4323881" cy="2194560"/>
        </a:xfrm>
        <a:prstGeom prst="roundRect">
          <a:avLst>
            <a:gd name="adj" fmla="val 10000"/>
          </a:avLst>
        </a:prstGeom>
        <a:solidFill>
          <a:sysClr val="window" lastClr="FFFFFF">
            <a:alpha val="90000"/>
            <a:hueOff val="0"/>
            <a:satOff val="0"/>
            <a:lumOff val="0"/>
            <a:alphaOff val="0"/>
          </a:sysClr>
        </a:solidFill>
        <a:ln w="9525" cap="flat" cmpd="sng" algn="ctr">
          <a:solidFill>
            <a:srgbClr val="C0504D">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8100" tIns="38100" rIns="38100" bIns="38100" numCol="1" spcCol="1270" anchor="t" anchorCtr="0">
          <a:noAutofit/>
        </a:bodyPr>
        <a:lstStyle/>
        <a:p>
          <a:pPr marL="0" marR="0" lvl="1" indent="0" algn="l" defTabSz="914400" eaLnBrk="1" fontAlgn="auto" latinLnBrk="0" hangingPunct="1">
            <a:lnSpc>
              <a:spcPct val="100000"/>
            </a:lnSpc>
            <a:spcBef>
              <a:spcPct val="0"/>
            </a:spcBef>
            <a:spcAft>
              <a:spcPts val="0"/>
            </a:spcAft>
            <a:buClrTx/>
            <a:buSzTx/>
            <a:buFontTx/>
            <a:buNone/>
            <a:tabLst/>
            <a:defRPr/>
          </a:pPr>
          <a:r>
            <a:rPr lang="en-GB" sz="1000" kern="1200" dirty="0">
              <a:solidFill>
                <a:sysClr val="windowText" lastClr="000000">
                  <a:hueOff val="0"/>
                  <a:satOff val="0"/>
                  <a:lumOff val="0"/>
                  <a:alphaOff val="0"/>
                </a:sysClr>
              </a:solidFill>
              <a:latin typeface="Cambria" panose="02040503050406030204" pitchFamily="18" charset="0"/>
              <a:ea typeface="+mn-ea"/>
              <a:cs typeface="+mn-cs"/>
            </a:rPr>
            <a:t>The first step consisted in seminars with practical IBSE activities, concerning various physical phenomena (from mechanics to the nature of the light). In the second step of the project, teachers have been motivated to implement in their own classes some of the activities proposed in the first step, using TEMI methodology. Finally, as a third step, besides having proposed other laboratory activities, we have discussed a comparison of the results obtained by the teachers into the classes.</a:t>
          </a:r>
          <a:endParaRPr lang="it-IT" sz="1000" kern="1200" dirty="0">
            <a:solidFill>
              <a:sysClr val="windowText" lastClr="000000">
                <a:hueOff val="0"/>
                <a:satOff val="0"/>
                <a:lumOff val="0"/>
                <a:alphaOff val="0"/>
              </a:sysClr>
            </a:solidFill>
            <a:latin typeface="Cambria" panose="02040503050406030204" pitchFamily="18" charset="0"/>
            <a:ea typeface="+mn-ea"/>
            <a:cs typeface="+mn-cs"/>
          </a:endParaRPr>
        </a:p>
        <a:p>
          <a:pPr marL="57150" lvl="1" indent="0" algn="l" defTabSz="488950">
            <a:lnSpc>
              <a:spcPct val="90000"/>
            </a:lnSpc>
            <a:spcBef>
              <a:spcPct val="0"/>
            </a:spcBef>
            <a:spcAft>
              <a:spcPct val="15000"/>
            </a:spcAft>
            <a:buNone/>
          </a:pPr>
          <a:endParaRPr lang="en-US" sz="900" b="1" kern="1200" dirty="0">
            <a:solidFill>
              <a:sysClr val="windowText" lastClr="000000"/>
            </a:solidFill>
            <a:latin typeface="Calibri"/>
            <a:ea typeface="+mn-ea"/>
            <a:cs typeface="+mn-cs"/>
          </a:endParaRPr>
        </a:p>
      </dsp:txBody>
      <dsp:txXfrm>
        <a:off x="991133" y="48207"/>
        <a:ext cx="2930303" cy="1549506"/>
      </dsp:txXfrm>
    </dsp:sp>
    <dsp:sp modelId="{EED1FCA2-15AD-4F04-8266-348C666520A1}">
      <dsp:nvSpPr>
        <dsp:cNvPr id="0" name=""/>
        <dsp:cNvSpPr/>
      </dsp:nvSpPr>
      <dsp:spPr>
        <a:xfrm>
          <a:off x="3057906" y="390905"/>
          <a:ext cx="2969514" cy="2969514"/>
        </a:xfrm>
        <a:prstGeom prst="pieWedge">
          <a:avLst/>
        </a:prstGeom>
        <a:blipFill rotWithShape="0">
          <a:blip xmlns:r="http://schemas.openxmlformats.org/officeDocument/2006/relationships" r:embed="rId1"/>
          <a:stretch>
            <a:fillRect/>
          </a:stretch>
        </a:blip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62280" tIns="462280" rIns="462280" bIns="462280" numCol="1" spcCol="1270" anchor="ctr" anchorCtr="0">
          <a:noAutofit/>
        </a:bodyPr>
        <a:lstStyle/>
        <a:p>
          <a:pPr marL="0" lvl="0" indent="0" algn="ctr" defTabSz="2889250">
            <a:lnSpc>
              <a:spcPct val="90000"/>
            </a:lnSpc>
            <a:spcBef>
              <a:spcPct val="0"/>
            </a:spcBef>
            <a:spcAft>
              <a:spcPct val="35000"/>
            </a:spcAft>
            <a:buNone/>
          </a:pPr>
          <a:endParaRPr lang="it-IT" sz="6500" kern="1200" dirty="0">
            <a:solidFill>
              <a:sysClr val="window" lastClr="FFFFFF"/>
            </a:solidFill>
            <a:latin typeface="Calibri"/>
            <a:ea typeface="+mn-ea"/>
            <a:cs typeface="+mn-cs"/>
          </a:endParaRPr>
        </a:p>
      </dsp:txBody>
      <dsp:txXfrm>
        <a:off x="3927657" y="1260656"/>
        <a:ext cx="2099763" cy="2099763"/>
      </dsp:txXfrm>
    </dsp:sp>
    <dsp:sp modelId="{CFE577ED-CE60-4D14-B2A1-907AD47568EE}">
      <dsp:nvSpPr>
        <dsp:cNvPr id="0" name=""/>
        <dsp:cNvSpPr/>
      </dsp:nvSpPr>
      <dsp:spPr>
        <a:xfrm rot="5400000">
          <a:off x="6164580" y="390905"/>
          <a:ext cx="2969514" cy="2969514"/>
        </a:xfrm>
        <a:prstGeom prst="pieWedge">
          <a:avLst/>
        </a:prstGeom>
        <a:blipFill rotWithShape="0">
          <a:blip xmlns:r="http://schemas.openxmlformats.org/officeDocument/2006/relationships" r:embed="rId2"/>
          <a:stretch>
            <a:fillRect/>
          </a:stretch>
        </a:blip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62280" tIns="462280" rIns="462280" bIns="462280" numCol="1" spcCol="1270" anchor="ctr" anchorCtr="0">
          <a:noAutofit/>
        </a:bodyPr>
        <a:lstStyle/>
        <a:p>
          <a:pPr marL="0" lvl="0" indent="0" algn="ctr" defTabSz="2889250">
            <a:lnSpc>
              <a:spcPct val="90000"/>
            </a:lnSpc>
            <a:spcBef>
              <a:spcPct val="0"/>
            </a:spcBef>
            <a:spcAft>
              <a:spcPct val="35000"/>
            </a:spcAft>
            <a:buNone/>
          </a:pPr>
          <a:endParaRPr lang="it-IT" sz="6500" kern="1200">
            <a:solidFill>
              <a:sysClr val="window" lastClr="FFFFFF"/>
            </a:solidFill>
            <a:latin typeface="Calibri"/>
            <a:ea typeface="+mn-ea"/>
            <a:cs typeface="+mn-cs"/>
          </a:endParaRPr>
        </a:p>
      </dsp:txBody>
      <dsp:txXfrm rot="-5400000">
        <a:off x="6164580" y="1260656"/>
        <a:ext cx="2099763" cy="2099763"/>
      </dsp:txXfrm>
    </dsp:sp>
    <dsp:sp modelId="{B2B24AA8-8111-49D1-BBA6-7A1338B513B1}">
      <dsp:nvSpPr>
        <dsp:cNvPr id="0" name=""/>
        <dsp:cNvSpPr/>
      </dsp:nvSpPr>
      <dsp:spPr>
        <a:xfrm rot="10800000">
          <a:off x="6164580" y="3497580"/>
          <a:ext cx="2969514" cy="2969514"/>
        </a:xfrm>
        <a:prstGeom prst="pieWedge">
          <a:avLst/>
        </a:prstGeom>
        <a:blipFill rotWithShape="0">
          <a:blip xmlns:r="http://schemas.openxmlformats.org/officeDocument/2006/relationships" r:embed="rId3"/>
          <a:stretch>
            <a:fillRect/>
          </a:stretch>
        </a:blip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62280" tIns="462280" rIns="462280" bIns="462280" numCol="1" spcCol="1270" anchor="ctr" anchorCtr="0">
          <a:noAutofit/>
        </a:bodyPr>
        <a:lstStyle/>
        <a:p>
          <a:pPr marL="0" lvl="0" indent="0" algn="ctr" defTabSz="2889250">
            <a:lnSpc>
              <a:spcPct val="90000"/>
            </a:lnSpc>
            <a:spcBef>
              <a:spcPct val="0"/>
            </a:spcBef>
            <a:spcAft>
              <a:spcPct val="35000"/>
            </a:spcAft>
            <a:buNone/>
          </a:pPr>
          <a:endParaRPr lang="it-IT" sz="6500" kern="1200">
            <a:solidFill>
              <a:sysClr val="window" lastClr="FFFFFF"/>
            </a:solidFill>
            <a:latin typeface="Calibri"/>
            <a:ea typeface="+mn-ea"/>
            <a:cs typeface="+mn-cs"/>
          </a:endParaRPr>
        </a:p>
      </dsp:txBody>
      <dsp:txXfrm rot="10800000">
        <a:off x="6164580" y="3497580"/>
        <a:ext cx="2099763" cy="2099763"/>
      </dsp:txXfrm>
    </dsp:sp>
    <dsp:sp modelId="{2BB00AAD-5DE3-4441-9BE5-4FCA6ABC6612}">
      <dsp:nvSpPr>
        <dsp:cNvPr id="0" name=""/>
        <dsp:cNvSpPr/>
      </dsp:nvSpPr>
      <dsp:spPr>
        <a:xfrm rot="16200000">
          <a:off x="3057906" y="3497580"/>
          <a:ext cx="2969514" cy="2969514"/>
        </a:xfrm>
        <a:prstGeom prst="pieWedge">
          <a:avLst/>
        </a:prstGeom>
        <a:blipFill rotWithShape="0">
          <a:blip xmlns:r="http://schemas.openxmlformats.org/officeDocument/2006/relationships" r:embed="rId4"/>
          <a:stretch>
            <a:fillRect/>
          </a:stretch>
        </a:blip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62280" tIns="462280" rIns="462280" bIns="462280" numCol="1" spcCol="1270" anchor="ctr" anchorCtr="0">
          <a:noAutofit/>
        </a:bodyPr>
        <a:lstStyle/>
        <a:p>
          <a:pPr marL="0" lvl="0" indent="0" algn="ctr" defTabSz="2889250">
            <a:lnSpc>
              <a:spcPct val="90000"/>
            </a:lnSpc>
            <a:spcBef>
              <a:spcPct val="0"/>
            </a:spcBef>
            <a:spcAft>
              <a:spcPct val="35000"/>
            </a:spcAft>
            <a:buNone/>
          </a:pPr>
          <a:endParaRPr lang="it-IT" sz="6500" kern="1200">
            <a:solidFill>
              <a:sysClr val="window" lastClr="FFFFFF"/>
            </a:solidFill>
            <a:latin typeface="Calibri"/>
            <a:ea typeface="+mn-ea"/>
            <a:cs typeface="+mn-cs"/>
          </a:endParaRPr>
        </a:p>
      </dsp:txBody>
      <dsp:txXfrm rot="5400000">
        <a:off x="3927657" y="3497580"/>
        <a:ext cx="2099763" cy="2099763"/>
      </dsp:txXfrm>
    </dsp:sp>
    <dsp:sp modelId="{9F4930B8-F2DA-4EC4-9EBB-31972040E5A0}">
      <dsp:nvSpPr>
        <dsp:cNvPr id="0" name=""/>
        <dsp:cNvSpPr/>
      </dsp:nvSpPr>
      <dsp:spPr>
        <a:xfrm>
          <a:off x="5583364" y="2811780"/>
          <a:ext cx="1025271" cy="891540"/>
        </a:xfrm>
        <a:prstGeom prst="circularArrow">
          <a:avLst/>
        </a:prstGeom>
        <a:solidFill>
          <a:srgbClr val="C0504D">
            <a:tint val="60000"/>
            <a:hueOff val="0"/>
            <a:satOff val="0"/>
            <a:lumOff val="0"/>
            <a:alphaOff val="0"/>
          </a:srgbClr>
        </a:solidFill>
        <a:ln>
          <a:noFill/>
        </a:ln>
        <a:effectLst>
          <a:outerShdw blurRad="40000" dist="23000" dir="5400000" rotWithShape="0">
            <a:srgbClr val="000000">
              <a:alpha val="35000"/>
            </a:srgbClr>
          </a:outerShdw>
        </a:effectLst>
        <a:scene3d>
          <a:camera prst="orthographicFront"/>
          <a:lightRig rig="flat" dir="t"/>
        </a:scene3d>
        <a:sp3d z="190500" prstMaterial="plastic">
          <a:bevelT w="120900" h="88900"/>
          <a:bevelB w="88900" h="31750" prst="angle"/>
        </a:sp3d>
      </dsp:spPr>
      <dsp:style>
        <a:lnRef idx="0">
          <a:scrgbClr r="0" g="0" b="0"/>
        </a:lnRef>
        <a:fillRef idx="1">
          <a:scrgbClr r="0" g="0" b="0"/>
        </a:fillRef>
        <a:effectRef idx="3">
          <a:scrgbClr r="0" g="0" b="0"/>
        </a:effectRef>
        <a:fontRef idx="minor">
          <a:schemeClr val="lt1"/>
        </a:fontRef>
      </dsp:style>
    </dsp:sp>
    <dsp:sp modelId="{0A6D9B08-A6EE-4A0A-B12F-D834198BD83E}">
      <dsp:nvSpPr>
        <dsp:cNvPr id="0" name=""/>
        <dsp:cNvSpPr/>
      </dsp:nvSpPr>
      <dsp:spPr>
        <a:xfrm rot="10800000">
          <a:off x="5583364" y="3154680"/>
          <a:ext cx="1025271" cy="891540"/>
        </a:xfrm>
        <a:prstGeom prst="circularArrow">
          <a:avLst/>
        </a:prstGeom>
        <a:solidFill>
          <a:srgbClr val="C0504D">
            <a:tint val="60000"/>
            <a:hueOff val="0"/>
            <a:satOff val="0"/>
            <a:lumOff val="0"/>
            <a:alphaOff val="0"/>
          </a:srgbClr>
        </a:solidFill>
        <a:ln>
          <a:noFill/>
        </a:ln>
        <a:effectLst>
          <a:outerShdw blurRad="40000" dist="23000" dir="5400000" rotWithShape="0">
            <a:srgbClr val="000000">
              <a:alpha val="35000"/>
            </a:srgbClr>
          </a:outerShdw>
        </a:effectLst>
        <a:scene3d>
          <a:camera prst="orthographicFront"/>
          <a:lightRig rig="flat" dir="t"/>
        </a:scene3d>
        <a:sp3d z="190500" prstMaterial="plastic">
          <a:bevelT w="120900" h="88900"/>
          <a:bevelB w="88900" h="31750" prst="angle"/>
        </a:sp3d>
      </dsp:spPr>
      <dsp:style>
        <a:lnRef idx="0">
          <a:scrgbClr r="0" g="0" b="0"/>
        </a:lnRef>
        <a:fillRef idx="1">
          <a:scrgbClr r="0" g="0" b="0"/>
        </a:fillRef>
        <a:effectRef idx="3">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arrow1">
  <dgm:title val=""/>
  <dgm:desc val=""/>
  <dgm:catLst>
    <dgm:cat type="relationship" pri="7000"/>
    <dgm:cat type="process" pri="32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ycle">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equ" val="2">
        <dgm:constrLst>
          <dgm:constr type="primFontSz" for="ch" ptType="node" op="equ" val="65"/>
          <dgm:constr type="w" for="ch" ptType="node" refType="w"/>
          <dgm:constr type="h" for="ch" ptType="node" refType="w" refFor="ch" refPtType="node"/>
          <dgm:constr type="sibSp" refType="w" refFor="ch" refPtType="node" fact="0.1"/>
          <dgm:constr type="diam" refType="w" refFor="ch" refPtType="node" fact="1.1"/>
        </dgm:constrLst>
      </dgm:if>
      <dgm:if name="Name11" axis="ch" ptType="node" func="cnt" op="equ" val="5">
        <dgm:constrLst>
          <dgm:constr type="primFontSz" for="ch" ptType="node" op="equ" val="65"/>
          <dgm:constr type="w" for="ch" ptType="node" refType="w"/>
          <dgm:constr type="h" for="ch" ptType="node" refType="w" refFor="ch" refPtType="node"/>
          <dgm:constr type="sibSp" refType="w" refFor="ch" refPtType="node" fact="-0.24"/>
        </dgm:constrLst>
      </dgm:if>
      <dgm:if name="Name12" axis="ch" ptType="node" func="cnt" op="equ" val="6">
        <dgm:constrLst>
          <dgm:constr type="primFontSz" for="ch" ptType="node" op="equ" val="65"/>
          <dgm:constr type="w" for="ch" ptType="node" refType="w"/>
          <dgm:constr type="h" for="ch" ptType="node" refType="w" refFor="ch" refPtType="node"/>
          <dgm:constr type="sibSp" refType="w" refFor="ch" refPtType="node" fact="-0.2"/>
        </dgm:constrLst>
      </dgm:if>
      <dgm:if name="Name13" axis="ch" ptType="node" func="cnt" op="equ" val="8">
        <dgm:constrLst>
          <dgm:constr type="primFontSz" for="ch" ptType="node" op="equ" val="65"/>
          <dgm:constr type="w" for="ch" ptType="node" refType="w"/>
          <dgm:constr type="h" for="ch" ptType="node" refType="w" refFor="ch" refPtType="node"/>
          <dgm:constr type="sibSp" refType="w" refFor="ch" refPtType="node" fact="-0.15"/>
        </dgm:constrLst>
      </dgm:if>
      <dgm:if name="Name14" axis="ch" ptType="node" func="cnt" op="equ" val="10">
        <dgm:constrLst>
          <dgm:constr type="primFontSz" for="ch" ptType="node" op="lte" val="65"/>
          <dgm:constr type="w" for="ch" ptType="node" refType="w"/>
          <dgm:constr type="h" for="ch" ptType="node" refType="w" refFor="ch" refPtType="node"/>
          <dgm:constr type="sibSp" refType="w" refFor="ch" refPtType="node" fact="-0.24"/>
        </dgm:constrLst>
      </dgm:if>
      <dgm:else name="Name15">
        <dgm:constrLst>
          <dgm:constr type="primFontSz" for="ch" ptType="node" op="equ" val="65"/>
          <dgm:constr type="w" for="ch" ptType="node" refType="w"/>
          <dgm:constr type="h" for="ch" ptType="node" refType="w" refFor="ch" refPtType="node"/>
          <dgm:constr type="sibSp" refType="w" refFor="ch" refPtType="node" fact="-0.35"/>
        </dgm:constrLst>
      </dgm:else>
    </dgm:choose>
    <dgm:ruleLst/>
    <dgm:forEach name="Name16" axis="ch" ptType="node">
      <dgm:layoutNode name="arrow">
        <dgm:varLst>
          <dgm:bulletEnabled val="1"/>
        </dgm:varLst>
        <dgm:alg type="tx"/>
        <dgm:shape xmlns:r="http://schemas.openxmlformats.org/officeDocument/2006/relationships" type="upArrow" r:blip="">
          <dgm:adjLst>
            <dgm:adj idx="2" val="0.35"/>
          </dgm:adjLst>
        </dgm:shape>
        <dgm:presOf axis="desOrSelf" ptType="node"/>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layout3.xml><?xml version="1.0" encoding="utf-8"?>
<dgm:layoutDef xmlns:dgm="http://schemas.openxmlformats.org/drawingml/2006/diagram" xmlns:a="http://schemas.openxmlformats.org/drawingml/2006/main" uniqueId="urn:microsoft.com/office/officeart/2009/3/layout/DescendingProcess">
  <dgm:title val=""/>
  <dgm:desc val=""/>
  <dgm:catLst>
    <dgm:cat type="process" pri="23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clrData>
  <dgm:layoutNode name="Name0">
    <dgm:varLst>
      <dgm:chMax val="7"/>
      <dgm:chPref val="5"/>
    </dgm:varLst>
    <dgm:alg type="composite">
      <dgm:param type="ar" val="1.1"/>
    </dgm:alg>
    <dgm:shape xmlns:r="http://schemas.openxmlformats.org/officeDocument/2006/relationships" r:blip="">
      <dgm:adjLst/>
    </dgm:shape>
    <dgm:choose name="Name1">
      <dgm:if name="Name2" axis="ch" ptType="node" func="cnt" op="equ" val="1">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Lst>
      </dgm:if>
      <dgm:if name="Name3" axis="ch" ptType="node" func="cnt" op="equ" val="2">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
          <dgm:constr type="b" for="ch" forName="txNode2" refType="h"/>
          <dgm:constr type="r" for="ch" forName="txNode2" refType="w"/>
          <dgm:constr type="h" for="ch" forName="txNode2" refType="h" fact="0.16"/>
        </dgm:constrLst>
      </dgm:if>
      <dgm:if name="Name4" axis="ch" ptType="node" func="cnt" op="equ" val="3">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6"/>
          <dgm:constr type="ctrY" for="ch" forName="txNode2" refType="h" fact="0.3992"/>
          <dgm:constr type="r" for="ch" forName="txNode2" refType="w"/>
          <dgm:constr type="h" for="ch" forName="txNode2" refType="h" fact="0.16"/>
          <dgm:constr type="l" for="ch" forName="txNode3" refType="w" fact="0.5"/>
          <dgm:constr type="b" for="ch" forName="txNode3" refType="h"/>
          <dgm:constr type="r" for="ch" forName="txNode3" refType="w"/>
          <dgm:constr type="h" for="ch" forName="txNode3" refType="h" fact="0.16"/>
          <dgm:constr type="ctrX" for="ch" forName="dotNode2" refType="w" fact="0.4782"/>
          <dgm:constr type="ctrY" for="ch" forName="dotNode2" refType="h" fact="0.3992"/>
          <dgm:constr type="h" for="ch" forName="dotNode2" refType="h" fact="0.0218"/>
          <dgm:constr type="w" for="ch" forName="dotNode2" refType="h" refFor="ch" refForName="dotNode2"/>
        </dgm:constrLst>
      </dgm:if>
      <dgm:if name="Name5" axis="ch" ptType="node" func="cnt" op="equ" val="4">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9"/>
          <dgm:constr type="ctrY" for="ch" forName="txNode2" refType="h" fact="0.3153"/>
          <dgm:constr type="r" for="ch" forName="txNode2" refType="w"/>
          <dgm:constr type="h" for="ch" forName="txNode2" refType="h" fact="0.16"/>
          <dgm:constr type="l" for="ch" forName="txNode3" refType="w" fact="0"/>
          <dgm:constr type="ctrY" for="ch" forName="txNode3" refType="h" fact="0.5004"/>
          <dgm:constr type="r" for="ch" forName="txNode3" refType="w" fact="0.5"/>
          <dgm:constr type="h" for="ch" forName="txNode3" refType="h" fact="0.16"/>
          <dgm:constr type="l" for="ch" forName="txNode4" refType="w" fact="0.5"/>
          <dgm:constr type="b" for="ch" forName="txNode4" refType="h"/>
          <dgm:constr type="r" for="ch" forName="txNode4" refType="w"/>
          <dgm:constr type="h" for="ch" forName="txNode4" refType="h" fact="0.16"/>
          <dgm:constr type="ctrX" for="ch" forName="dotNode2" refType="w" fact="0.39"/>
          <dgm:constr type="ctrY" for="ch" forName="dotNode2" refType="h" fact="0.3153"/>
          <dgm:constr type="h" for="ch" forName="dotNode2" refType="h" fact="0.0218"/>
          <dgm:constr type="w" for="ch" forName="dotNode2" refType="h" refFor="ch" refForName="dotNode2"/>
          <dgm:constr type="ctrX" for="ch" forName="dotNode3" refType="w" fact="0.5626"/>
          <dgm:constr type="ctrY" for="ch" forName="dotNode3" refType="h" fact="0.5004"/>
          <dgm:constr type="h" for="ch" forName="dotNode3" refType="h" fact="0.0218"/>
          <dgm:constr type="w" for="ch" forName="dotNode3" refType="h" refFor="ch" refForName="dotNode3"/>
        </dgm:constrLst>
      </dgm:if>
      <dgm:if name="Name6" axis="ch" ptType="node" func="cnt" op="equ" val="5">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6"/>
          <dgm:constr type="ctrY" for="ch" forName="txNode2" refType="h" fact="0.2885"/>
          <dgm:constr type="r" for="ch" forName="txNode2" refType="w"/>
          <dgm:constr type="h" for="ch" forName="txNode2" refType="h" fact="0.16"/>
          <dgm:constr type="l" for="ch" forName="txNode3" refType="w" fact="0"/>
          <dgm:constr type="ctrY" for="ch" forName="txNode3" refType="h" fact="0.4089"/>
          <dgm:constr type="r" for="ch" forName="txNode3" refType="w" fact="0.43"/>
          <dgm:constr type="h" for="ch" forName="txNode3" refType="h" fact="0.16"/>
          <dgm:constr type="l" for="ch" forName="txNode4" refType="w" fact="0.67"/>
          <dgm:constr type="ctrY" for="ch" forName="txNode4" refType="h" fact="0.5497"/>
          <dgm:constr type="r" for="ch" forName="txNode4" refType="w"/>
          <dgm:constr type="h" for="ch" forName="txNode4" refType="h" fact="0.16"/>
          <dgm:constr type="l" for="ch" forName="txNode5" refType="w" fact="0.5"/>
          <dgm:constr type="b" for="ch" forName="txNode5" refType="h"/>
          <dgm:constr type="r" for="ch" forName="txNode5" refType="w"/>
          <dgm:constr type="h" for="ch" forName="txNode5" refType="h" fact="0.16"/>
          <dgm:constr type="ctrX" for="ch" forName="dotNode2" refType="w" fact="0.3565"/>
          <dgm:constr type="ctrY" for="ch" forName="dotNode2" refType="h" fact="0.2885"/>
          <dgm:constr type="h" for="ch" forName="dotNode2" refType="h" fact="0.0218"/>
          <dgm:constr type="w" for="ch" forName="dotNode2" refType="h" refFor="ch" refForName="dotNode2"/>
          <dgm:constr type="ctrX" for="ch" forName="dotNode3" refType="w" fact="0.4922"/>
          <dgm:constr type="ctrY" for="ch" forName="dotNode3" refType="h" fact="0.4089"/>
          <dgm:constr type="h" for="ch" forName="dotNode3" refType="h" fact="0.0218"/>
          <dgm:constr type="w" for="ch" forName="dotNode3" refType="h" refFor="ch" refForName="dotNode3"/>
          <dgm:constr type="ctrX" for="ch" forName="dotNode4" refType="w" fact="0.5939"/>
          <dgm:constr type="ctrY" for="ch" forName="dotNode4" refType="h" fact="0.5497"/>
          <dgm:constr type="h" for="ch" forName="dotNode4" refType="h" fact="0.0218"/>
          <dgm:constr type="w" for="ch" forName="dotNode4" refType="h" refFor="ch" refForName="dotNode4"/>
        </dgm:constrLst>
      </dgm:if>
      <dgm:if name="Name7" axis="ch" ptType="node" func="cnt" op="equ" val="6">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5"/>
          <dgm:constr type="ctrY" for="ch" forName="txNode2" refType="h" fact="0.2693"/>
          <dgm:constr type="r" for="ch" forName="txNode2" refType="w"/>
          <dgm:constr type="h" for="ch" forName="txNode2" refType="h" fact="0.16"/>
          <dgm:constr type="l" for="ch" forName="txNode3" refType="w" fact="0"/>
          <dgm:constr type="ctrY" for="ch" forName="txNode3" refType="h" fact="0.3638"/>
          <dgm:constr type="r" for="ch" forName="txNode3" refType="w" fact="0.37"/>
          <dgm:constr type="h" for="ch" forName="txNode3" refType="h" fact="0.16"/>
          <dgm:constr type="l" for="ch" forName="txNode4" refType="w" fact="0.63"/>
          <dgm:constr type="ctrY" for="ch" forName="txNode4" refType="h" fact="0.4744"/>
          <dgm:constr type="r" for="ch" forName="txNode4" refType="w"/>
          <dgm:constr type="h" for="ch" forName="txNode4" refType="h" fact="0.16"/>
          <dgm:constr type="l" for="ch" forName="txNode5" refType="w" fact="0"/>
          <dgm:constr type="ctrY" for="ch" forName="txNode5" refType="h" fact="0.5961"/>
          <dgm:constr type="r" for="ch" forName="txNode5" refType="w" fact="0.55"/>
          <dgm:constr type="h" for="ch" forName="txNode5" refType="h" fact="0.16"/>
          <dgm:constr type="l" for="ch" forName="txNode6" refType="w" fact="0.5"/>
          <dgm:constr type="b" for="ch" forName="txNode6" refType="h"/>
          <dgm:constr type="r" for="ch" forName="txNode6" refType="w"/>
          <dgm:constr type="h" for="ch" forName="txNode6"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419"/>
          <dgm:constr type="ctrY" for="ch" forName="dotNode3" refType="h" fact="0.3638"/>
          <dgm:constr type="h" for="ch" forName="dotNode3" refType="h" fact="0.0218"/>
          <dgm:constr type="w" for="ch" forName="dotNode3" refType="h" refFor="ch" refForName="dotNode3"/>
          <dgm:constr type="ctrX" for="ch" forName="dotNode4" refType="w" fact="0.5425"/>
          <dgm:constr type="ctrY" for="ch" forName="dotNode4" refType="h" fact="0.4744"/>
          <dgm:constr type="h" for="ch" forName="dotNode4" refType="h" fact="0.0218"/>
          <dgm:constr type="w" for="ch" forName="dotNode4" refType="h" refFor="ch" refForName="dotNode4"/>
          <dgm:constr type="ctrX" for="ch" forName="dotNode5" refType="w" fact="0.6153"/>
          <dgm:constr type="ctrY" for="ch" forName="dotNode5" refType="h" fact="0.5961"/>
          <dgm:constr type="h" for="ch" forName="dotNode5" refType="h" fact="0.0218"/>
          <dgm:constr type="w" for="ch" forName="dotNode5" refType="h" refFor="ch" refForName="dotNode5"/>
        </dgm:constrLst>
      </dgm:if>
      <dgm:else name="Name8">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4"/>
          <dgm:constr type="ctrY" for="ch" forName="txNode2" refType="h" fact="0.2693"/>
          <dgm:constr type="r" for="ch" forName="txNode2" refType="w"/>
          <dgm:constr type="h" for="ch" forName="txNode2" refType="h" fact="0.16"/>
          <dgm:constr type="l" for="ch" forName="txNode3" refType="w" fact="0"/>
          <dgm:constr type="ctrY" for="ch" forName="txNode3" refType="h" fact="0.3424"/>
          <dgm:constr type="r" for="ch" forName="txNode3" refType="w" fact="0.33"/>
          <dgm:constr type="h" for="ch" forName="txNode3" refType="h" fact="0.16"/>
          <dgm:constr type="l" for="ch" forName="txNode4" refType="w" fact="0.61"/>
          <dgm:constr type="ctrY" for="ch" forName="txNode4" refType="h" fact="0.4276"/>
          <dgm:constr type="r" for="ch" forName="txNode4" refType="w"/>
          <dgm:constr type="h" for="ch" forName="txNode4" refType="h" fact="0.16"/>
          <dgm:constr type="l" for="ch" forName="txNode5" refType="w" fact="0"/>
          <dgm:constr type="ctrY" for="ch" forName="txNode5" refType="h" fact="0.5218"/>
          <dgm:constr type="r" for="ch" forName="txNode5" refType="w" fact="0.5"/>
          <dgm:constr type="h" for="ch" forName="txNode5" refType="h" fact="0.16"/>
          <dgm:constr type="l" for="ch" forName="txNode6" refType="w" fact="0.71"/>
          <dgm:constr type="ctrY" for="ch" forName="txNode6" refType="h" fact="0.6179"/>
          <dgm:constr type="r" for="ch" forName="txNode6" refType="w"/>
          <dgm:constr type="h" for="ch" forName="txNode6" refType="h" fact="0.16"/>
          <dgm:constr type="l" for="ch" forName="txNode7" refType="w" fact="0.5"/>
          <dgm:constr type="b" for="ch" forName="txNode7" refType="h"/>
          <dgm:constr type="r" for="ch" forName="txNode7" refType="w"/>
          <dgm:constr type="h" for="ch" forName="txNode7"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25"/>
          <dgm:constr type="ctrY" for="ch" forName="dotNode3" refType="h" fact="0.3424"/>
          <dgm:constr type="h" for="ch" forName="dotNode3" refType="h" fact="0.0218"/>
          <dgm:constr type="w" for="ch" forName="dotNode3" refType="h" refFor="ch" refForName="dotNode3"/>
          <dgm:constr type="ctrX" for="ch" forName="dotNode4" refType="w" fact="0.505"/>
          <dgm:constr type="ctrY" for="ch" forName="dotNode4" refType="h" fact="0.4276"/>
          <dgm:constr type="h" for="ch" forName="dotNode4" refType="h" fact="0.0218"/>
          <dgm:constr type="w" for="ch" forName="dotNode4" refType="h" refFor="ch" refForName="dotNode4"/>
          <dgm:constr type="ctrX" for="ch" forName="dotNode5" refType="w" fact="0.5742"/>
          <dgm:constr type="ctrY" for="ch" forName="dotNode5" refType="h" fact="0.5218"/>
          <dgm:constr type="h" for="ch" forName="dotNode5" refType="h" fact="0.0218"/>
          <dgm:constr type="w" for="ch" forName="dotNode5" refType="h" refFor="ch" refForName="dotNode5"/>
          <dgm:constr type="ctrX" for="ch" forName="dotNode6" refType="w" fact="0.63"/>
          <dgm:constr type="ctrY" for="ch" forName="dotNode6" refType="h" fact="0.6179"/>
          <dgm:constr type="h" for="ch" forName="dotNode6" refType="h" fact="0.0218"/>
          <dgm:constr type="w" for="ch" forName="dotNode6" refType="h" refFor="ch" refForName="dotNode6"/>
        </dgm:constrLst>
      </dgm:else>
    </dgm:choose>
    <dgm:forEach name="Name9" axis="self" ptType="parTrans">
      <dgm:forEach name="Name10" axis="self" ptType="sibTrans" st="2">
        <dgm:forEach name="dotRepeat" axis="self">
          <dgm:layoutNode name="dotRepeatNode" styleLbl="fgShp">
            <dgm:alg type="sp"/>
            <dgm:shape xmlns:r="http://schemas.openxmlformats.org/officeDocument/2006/relationships" type="ellipse" r:blip="">
              <dgm:adjLst/>
            </dgm:shape>
            <dgm:presOf axis="self"/>
          </dgm:layoutNode>
        </dgm:forEach>
      </dgm:forEach>
    </dgm:forEach>
    <dgm:choose name="Name11">
      <dgm:if name="Name12" axis="ch" ptType="node" func="cnt" op="gte" val="1">
        <dgm:layoutNode name="arrowNode" styleLbl="node1">
          <dgm:alg type="sp"/>
          <dgm:shape xmlns:r="http://schemas.openxmlformats.org/officeDocument/2006/relationships" rot="73.2729" type="swooshArrow" r:blip="">
            <dgm:adjLst>
              <dgm:adj idx="1" val="0.1631"/>
              <dgm:adj idx="2" val="0.3137"/>
            </dgm:adjLst>
          </dgm:shape>
          <dgm:presOf/>
        </dgm:layoutNode>
      </dgm:if>
      <dgm:else name="Name13"/>
    </dgm:choose>
    <dgm:forEach name="Name14" axis="ch" ptType="node" cnt="1">
      <dgm:layoutNode name="txNode1" styleLbl="revTx">
        <dgm:varLst>
          <dgm:bulletEnabled val="1"/>
        </dgm:varLst>
        <dgm:alg type="tx">
          <dgm:param type="txAnchorVert" val="b"/>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5" axis="ch" ptType="node" st="2" cnt="1">
      <dgm:layoutNode name="txNode2" styleLbl="revTx">
        <dgm:varLst>
          <dgm:bulletEnabled val="1"/>
        </dgm:varLst>
        <dgm:choose name="Name16">
          <dgm:if name="Name17" axis="self" ptType="node" func="revPos" op="equ" val="1">
            <dgm:alg type="tx">
              <dgm:param type="txAnchorVert" val="t"/>
            </dgm:alg>
          </dgm:if>
          <dgm:if name="Name18" axis="self" ptType="node" func="posOdd" op="equ" val="1">
            <dgm:alg type="tx">
              <dgm:param type="parTxLTRAlign" val="r"/>
              <dgm:param type="parTxRTLAlign" val="r"/>
            </dgm:alg>
          </dgm:if>
          <dgm:else name="Name1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0">
        <dgm:if name="Name21" axis="par ch" ptType="all node" func="cnt" op="neq" val="2">
          <dgm:forEach name="Name22" axis="follow" ptType="sibTrans" cnt="1">
            <dgm:layoutNode name="dotNode2">
              <dgm:alg type="sp"/>
              <dgm:shape xmlns:r="http://schemas.openxmlformats.org/officeDocument/2006/relationships" r:blip="">
                <dgm:adjLst/>
              </dgm:shape>
              <dgm:presOf/>
              <dgm:forEach name="Name23" ref="dotRepeat"/>
            </dgm:layoutNode>
          </dgm:forEach>
        </dgm:if>
        <dgm:else name="Name24"/>
      </dgm:choose>
    </dgm:forEach>
    <dgm:forEach name="Name25" axis="ch" ptType="node" st="3" cnt="1">
      <dgm:layoutNode name="txNode3" styleLbl="revTx">
        <dgm:varLst>
          <dgm:bulletEnabled val="1"/>
        </dgm:varLst>
        <dgm:choose name="Name26">
          <dgm:if name="Name27" axis="self" ptType="node" func="revPos" op="equ" val="1">
            <dgm:alg type="tx">
              <dgm:param type="txAnchorVert" val="t"/>
            </dgm:alg>
          </dgm:if>
          <dgm:if name="Name28" axis="self" ptType="node" func="posOdd" op="equ" val="1">
            <dgm:alg type="tx">
              <dgm:param type="parTxLTRAlign" val="r"/>
              <dgm:param type="parTxRTLAlign" val="r"/>
            </dgm:alg>
          </dgm:if>
          <dgm:else name="Name2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30">
        <dgm:if name="Name31" axis="par ch" ptType="all node" func="cnt" op="neq" val="3">
          <dgm:forEach name="Name32" axis="follow" ptType="sibTrans" cnt="1">
            <dgm:layoutNode name="dotNode3">
              <dgm:alg type="sp"/>
              <dgm:shape xmlns:r="http://schemas.openxmlformats.org/officeDocument/2006/relationships" r:blip="">
                <dgm:adjLst/>
              </dgm:shape>
              <dgm:presOf/>
              <dgm:forEach name="Name33" ref="dotRepeat"/>
            </dgm:layoutNode>
          </dgm:forEach>
        </dgm:if>
        <dgm:else name="Name34"/>
      </dgm:choose>
    </dgm:forEach>
    <dgm:forEach name="Name35" axis="ch" ptType="node" st="4" cnt="1">
      <dgm:layoutNode name="txNode4" styleLbl="revTx">
        <dgm:varLst>
          <dgm:bulletEnabled val="1"/>
        </dgm:varLst>
        <dgm:choose name="Name36">
          <dgm:if name="Name37" axis="self" ptType="node" func="revPos" op="equ" val="1">
            <dgm:alg type="tx">
              <dgm:param type="txAnchorVert" val="t"/>
            </dgm:alg>
          </dgm:if>
          <dgm:if name="Name38" axis="self" ptType="node" func="posOdd" op="equ" val="1">
            <dgm:alg type="tx">
              <dgm:param type="parTxLTRAlign" val="r"/>
              <dgm:param type="parTxRTLAlign" val="r"/>
            </dgm:alg>
          </dgm:if>
          <dgm:else name="Name3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40">
        <dgm:if name="Name41" axis="par ch" ptType="all node" func="cnt" op="neq" val="4">
          <dgm:forEach name="Name42" axis="follow" ptType="sibTrans" cnt="1">
            <dgm:layoutNode name="dotNode4">
              <dgm:alg type="sp"/>
              <dgm:shape xmlns:r="http://schemas.openxmlformats.org/officeDocument/2006/relationships" r:blip="">
                <dgm:adjLst/>
              </dgm:shape>
              <dgm:presOf/>
              <dgm:forEach name="Name43" ref="dotRepeat"/>
            </dgm:layoutNode>
          </dgm:forEach>
        </dgm:if>
        <dgm:else name="Name44"/>
      </dgm:choose>
    </dgm:forEach>
    <dgm:forEach name="Name45" axis="ch" ptType="node" st="5" cnt="1">
      <dgm:layoutNode name="txNode5" styleLbl="revTx">
        <dgm:varLst>
          <dgm:bulletEnabled val="1"/>
        </dgm:varLst>
        <dgm:choose name="Name46">
          <dgm:if name="Name47" axis="self" ptType="node" func="revPos" op="equ" val="1">
            <dgm:alg type="tx">
              <dgm:param type="txAnchorVert" val="t"/>
            </dgm:alg>
          </dgm:if>
          <dgm:if name="Name48" axis="self" ptType="node" func="posOdd" op="equ" val="1">
            <dgm:alg type="tx">
              <dgm:param type="parTxLTRAlign" val="r"/>
              <dgm:param type="parTxRTLAlign" val="r"/>
            </dgm:alg>
          </dgm:if>
          <dgm:else name="Name4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50">
        <dgm:if name="Name51" axis="par ch" ptType="all node" func="cnt" op="neq" val="5">
          <dgm:forEach name="Name52" axis="follow" ptType="sibTrans" cnt="1">
            <dgm:layoutNode name="dotNode5">
              <dgm:alg type="sp"/>
              <dgm:shape xmlns:r="http://schemas.openxmlformats.org/officeDocument/2006/relationships" r:blip="">
                <dgm:adjLst/>
              </dgm:shape>
              <dgm:presOf/>
              <dgm:forEach name="Name53" ref="dotRepeat"/>
            </dgm:layoutNode>
          </dgm:forEach>
        </dgm:if>
        <dgm:else name="Name54"/>
      </dgm:choose>
    </dgm:forEach>
    <dgm:forEach name="Name55" axis="ch" ptType="node" st="6" cnt="1">
      <dgm:layoutNode name="txNode6" styleLbl="revTx">
        <dgm:varLst>
          <dgm:bulletEnabled val="1"/>
        </dgm:varLst>
        <dgm:choose name="Name56">
          <dgm:if name="Name57" axis="self" ptType="node" func="revPos" op="equ" val="1">
            <dgm:alg type="tx">
              <dgm:param type="txAnchorVert" val="t"/>
            </dgm:alg>
          </dgm:if>
          <dgm:if name="Name58" axis="self" ptType="node" func="posOdd" op="equ" val="1">
            <dgm:alg type="tx">
              <dgm:param type="parTxLTRAlign" val="r"/>
              <dgm:param type="parTxRTLAlign" val="r"/>
            </dgm:alg>
          </dgm:if>
          <dgm:else name="Name5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60">
        <dgm:if name="Name61" axis="par ch" ptType="all node" func="cnt" op="neq" val="6">
          <dgm:forEach name="Name62" axis="follow" ptType="sibTrans" cnt="1">
            <dgm:layoutNode name="dotNode6">
              <dgm:alg type="sp"/>
              <dgm:shape xmlns:r="http://schemas.openxmlformats.org/officeDocument/2006/relationships" r:blip="">
                <dgm:adjLst/>
              </dgm:shape>
              <dgm:presOf/>
              <dgm:forEach name="Name63" ref="dotRepeat"/>
            </dgm:layoutNode>
          </dgm:forEach>
        </dgm:if>
        <dgm:else name="Name64"/>
      </dgm:choose>
    </dgm:forEach>
    <dgm:forEach name="Name65" axis="ch" ptType="node" st="7" cnt="1">
      <dgm:layoutNode name="txNode7" styleLbl="revTx">
        <dgm:varLst>
          <dgm:bulletEnabled val="1"/>
        </dgm:varLst>
        <dgm:alg type="tx">
          <dgm:param type="txAnchorVert" val="t"/>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9/3/layout/DescendingProcess">
  <dgm:title val=""/>
  <dgm:desc val=""/>
  <dgm:catLst>
    <dgm:cat type="process" pri="23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clrData>
  <dgm:layoutNode name="Name0">
    <dgm:varLst>
      <dgm:chMax val="7"/>
      <dgm:chPref val="5"/>
    </dgm:varLst>
    <dgm:alg type="composite">
      <dgm:param type="ar" val="1.1"/>
    </dgm:alg>
    <dgm:shape xmlns:r="http://schemas.openxmlformats.org/officeDocument/2006/relationships" r:blip="">
      <dgm:adjLst/>
    </dgm:shape>
    <dgm:choose name="Name1">
      <dgm:if name="Name2" axis="ch" ptType="node" func="cnt" op="equ" val="1">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Lst>
      </dgm:if>
      <dgm:if name="Name3" axis="ch" ptType="node" func="cnt" op="equ" val="2">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
          <dgm:constr type="b" for="ch" forName="txNode2" refType="h"/>
          <dgm:constr type="r" for="ch" forName="txNode2" refType="w"/>
          <dgm:constr type="h" for="ch" forName="txNode2" refType="h" fact="0.16"/>
        </dgm:constrLst>
      </dgm:if>
      <dgm:if name="Name4" axis="ch" ptType="node" func="cnt" op="equ" val="3">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6"/>
          <dgm:constr type="ctrY" for="ch" forName="txNode2" refType="h" fact="0.3992"/>
          <dgm:constr type="r" for="ch" forName="txNode2" refType="w"/>
          <dgm:constr type="h" for="ch" forName="txNode2" refType="h" fact="0.16"/>
          <dgm:constr type="l" for="ch" forName="txNode3" refType="w" fact="0.5"/>
          <dgm:constr type="b" for="ch" forName="txNode3" refType="h"/>
          <dgm:constr type="r" for="ch" forName="txNode3" refType="w"/>
          <dgm:constr type="h" for="ch" forName="txNode3" refType="h" fact="0.16"/>
          <dgm:constr type="ctrX" for="ch" forName="dotNode2" refType="w" fact="0.4782"/>
          <dgm:constr type="ctrY" for="ch" forName="dotNode2" refType="h" fact="0.3992"/>
          <dgm:constr type="h" for="ch" forName="dotNode2" refType="h" fact="0.0218"/>
          <dgm:constr type="w" for="ch" forName="dotNode2" refType="h" refFor="ch" refForName="dotNode2"/>
        </dgm:constrLst>
      </dgm:if>
      <dgm:if name="Name5" axis="ch" ptType="node" func="cnt" op="equ" val="4">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9"/>
          <dgm:constr type="ctrY" for="ch" forName="txNode2" refType="h" fact="0.3153"/>
          <dgm:constr type="r" for="ch" forName="txNode2" refType="w"/>
          <dgm:constr type="h" for="ch" forName="txNode2" refType="h" fact="0.16"/>
          <dgm:constr type="l" for="ch" forName="txNode3" refType="w" fact="0"/>
          <dgm:constr type="ctrY" for="ch" forName="txNode3" refType="h" fact="0.5004"/>
          <dgm:constr type="r" for="ch" forName="txNode3" refType="w" fact="0.5"/>
          <dgm:constr type="h" for="ch" forName="txNode3" refType="h" fact="0.16"/>
          <dgm:constr type="l" for="ch" forName="txNode4" refType="w" fact="0.5"/>
          <dgm:constr type="b" for="ch" forName="txNode4" refType="h"/>
          <dgm:constr type="r" for="ch" forName="txNode4" refType="w"/>
          <dgm:constr type="h" for="ch" forName="txNode4" refType="h" fact="0.16"/>
          <dgm:constr type="ctrX" for="ch" forName="dotNode2" refType="w" fact="0.39"/>
          <dgm:constr type="ctrY" for="ch" forName="dotNode2" refType="h" fact="0.3153"/>
          <dgm:constr type="h" for="ch" forName="dotNode2" refType="h" fact="0.0218"/>
          <dgm:constr type="w" for="ch" forName="dotNode2" refType="h" refFor="ch" refForName="dotNode2"/>
          <dgm:constr type="ctrX" for="ch" forName="dotNode3" refType="w" fact="0.5626"/>
          <dgm:constr type="ctrY" for="ch" forName="dotNode3" refType="h" fact="0.5004"/>
          <dgm:constr type="h" for="ch" forName="dotNode3" refType="h" fact="0.0218"/>
          <dgm:constr type="w" for="ch" forName="dotNode3" refType="h" refFor="ch" refForName="dotNode3"/>
        </dgm:constrLst>
      </dgm:if>
      <dgm:if name="Name6" axis="ch" ptType="node" func="cnt" op="equ" val="5">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6"/>
          <dgm:constr type="ctrY" for="ch" forName="txNode2" refType="h" fact="0.2885"/>
          <dgm:constr type="r" for="ch" forName="txNode2" refType="w"/>
          <dgm:constr type="h" for="ch" forName="txNode2" refType="h" fact="0.16"/>
          <dgm:constr type="l" for="ch" forName="txNode3" refType="w" fact="0"/>
          <dgm:constr type="ctrY" for="ch" forName="txNode3" refType="h" fact="0.4089"/>
          <dgm:constr type="r" for="ch" forName="txNode3" refType="w" fact="0.43"/>
          <dgm:constr type="h" for="ch" forName="txNode3" refType="h" fact="0.16"/>
          <dgm:constr type="l" for="ch" forName="txNode4" refType="w" fact="0.67"/>
          <dgm:constr type="ctrY" for="ch" forName="txNode4" refType="h" fact="0.5497"/>
          <dgm:constr type="r" for="ch" forName="txNode4" refType="w"/>
          <dgm:constr type="h" for="ch" forName="txNode4" refType="h" fact="0.16"/>
          <dgm:constr type="l" for="ch" forName="txNode5" refType="w" fact="0.5"/>
          <dgm:constr type="b" for="ch" forName="txNode5" refType="h"/>
          <dgm:constr type="r" for="ch" forName="txNode5" refType="w"/>
          <dgm:constr type="h" for="ch" forName="txNode5" refType="h" fact="0.16"/>
          <dgm:constr type="ctrX" for="ch" forName="dotNode2" refType="w" fact="0.3565"/>
          <dgm:constr type="ctrY" for="ch" forName="dotNode2" refType="h" fact="0.2885"/>
          <dgm:constr type="h" for="ch" forName="dotNode2" refType="h" fact="0.0218"/>
          <dgm:constr type="w" for="ch" forName="dotNode2" refType="h" refFor="ch" refForName="dotNode2"/>
          <dgm:constr type="ctrX" for="ch" forName="dotNode3" refType="w" fact="0.4922"/>
          <dgm:constr type="ctrY" for="ch" forName="dotNode3" refType="h" fact="0.4089"/>
          <dgm:constr type="h" for="ch" forName="dotNode3" refType="h" fact="0.0218"/>
          <dgm:constr type="w" for="ch" forName="dotNode3" refType="h" refFor="ch" refForName="dotNode3"/>
          <dgm:constr type="ctrX" for="ch" forName="dotNode4" refType="w" fact="0.5939"/>
          <dgm:constr type="ctrY" for="ch" forName="dotNode4" refType="h" fact="0.5497"/>
          <dgm:constr type="h" for="ch" forName="dotNode4" refType="h" fact="0.0218"/>
          <dgm:constr type="w" for="ch" forName="dotNode4" refType="h" refFor="ch" refForName="dotNode4"/>
        </dgm:constrLst>
      </dgm:if>
      <dgm:if name="Name7" axis="ch" ptType="node" func="cnt" op="equ" val="6">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5"/>
          <dgm:constr type="ctrY" for="ch" forName="txNode2" refType="h" fact="0.2693"/>
          <dgm:constr type="r" for="ch" forName="txNode2" refType="w"/>
          <dgm:constr type="h" for="ch" forName="txNode2" refType="h" fact="0.16"/>
          <dgm:constr type="l" for="ch" forName="txNode3" refType="w" fact="0"/>
          <dgm:constr type="ctrY" for="ch" forName="txNode3" refType="h" fact="0.3638"/>
          <dgm:constr type="r" for="ch" forName="txNode3" refType="w" fact="0.37"/>
          <dgm:constr type="h" for="ch" forName="txNode3" refType="h" fact="0.16"/>
          <dgm:constr type="l" for="ch" forName="txNode4" refType="w" fact="0.63"/>
          <dgm:constr type="ctrY" for="ch" forName="txNode4" refType="h" fact="0.4744"/>
          <dgm:constr type="r" for="ch" forName="txNode4" refType="w"/>
          <dgm:constr type="h" for="ch" forName="txNode4" refType="h" fact="0.16"/>
          <dgm:constr type="l" for="ch" forName="txNode5" refType="w" fact="0"/>
          <dgm:constr type="ctrY" for="ch" forName="txNode5" refType="h" fact="0.5961"/>
          <dgm:constr type="r" for="ch" forName="txNode5" refType="w" fact="0.55"/>
          <dgm:constr type="h" for="ch" forName="txNode5" refType="h" fact="0.16"/>
          <dgm:constr type="l" for="ch" forName="txNode6" refType="w" fact="0.5"/>
          <dgm:constr type="b" for="ch" forName="txNode6" refType="h"/>
          <dgm:constr type="r" for="ch" forName="txNode6" refType="w"/>
          <dgm:constr type="h" for="ch" forName="txNode6"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419"/>
          <dgm:constr type="ctrY" for="ch" forName="dotNode3" refType="h" fact="0.3638"/>
          <dgm:constr type="h" for="ch" forName="dotNode3" refType="h" fact="0.0218"/>
          <dgm:constr type="w" for="ch" forName="dotNode3" refType="h" refFor="ch" refForName="dotNode3"/>
          <dgm:constr type="ctrX" for="ch" forName="dotNode4" refType="w" fact="0.5425"/>
          <dgm:constr type="ctrY" for="ch" forName="dotNode4" refType="h" fact="0.4744"/>
          <dgm:constr type="h" for="ch" forName="dotNode4" refType="h" fact="0.0218"/>
          <dgm:constr type="w" for="ch" forName="dotNode4" refType="h" refFor="ch" refForName="dotNode4"/>
          <dgm:constr type="ctrX" for="ch" forName="dotNode5" refType="w" fact="0.6153"/>
          <dgm:constr type="ctrY" for="ch" forName="dotNode5" refType="h" fact="0.5961"/>
          <dgm:constr type="h" for="ch" forName="dotNode5" refType="h" fact="0.0218"/>
          <dgm:constr type="w" for="ch" forName="dotNode5" refType="h" refFor="ch" refForName="dotNode5"/>
        </dgm:constrLst>
      </dgm:if>
      <dgm:else name="Name8">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4"/>
          <dgm:constr type="ctrY" for="ch" forName="txNode2" refType="h" fact="0.2693"/>
          <dgm:constr type="r" for="ch" forName="txNode2" refType="w"/>
          <dgm:constr type="h" for="ch" forName="txNode2" refType="h" fact="0.16"/>
          <dgm:constr type="l" for="ch" forName="txNode3" refType="w" fact="0"/>
          <dgm:constr type="ctrY" for="ch" forName="txNode3" refType="h" fact="0.3424"/>
          <dgm:constr type="r" for="ch" forName="txNode3" refType="w" fact="0.33"/>
          <dgm:constr type="h" for="ch" forName="txNode3" refType="h" fact="0.16"/>
          <dgm:constr type="l" for="ch" forName="txNode4" refType="w" fact="0.61"/>
          <dgm:constr type="ctrY" for="ch" forName="txNode4" refType="h" fact="0.4276"/>
          <dgm:constr type="r" for="ch" forName="txNode4" refType="w"/>
          <dgm:constr type="h" for="ch" forName="txNode4" refType="h" fact="0.16"/>
          <dgm:constr type="l" for="ch" forName="txNode5" refType="w" fact="0"/>
          <dgm:constr type="ctrY" for="ch" forName="txNode5" refType="h" fact="0.5218"/>
          <dgm:constr type="r" for="ch" forName="txNode5" refType="w" fact="0.5"/>
          <dgm:constr type="h" for="ch" forName="txNode5" refType="h" fact="0.16"/>
          <dgm:constr type="l" for="ch" forName="txNode6" refType="w" fact="0.71"/>
          <dgm:constr type="ctrY" for="ch" forName="txNode6" refType="h" fact="0.6179"/>
          <dgm:constr type="r" for="ch" forName="txNode6" refType="w"/>
          <dgm:constr type="h" for="ch" forName="txNode6" refType="h" fact="0.16"/>
          <dgm:constr type="l" for="ch" forName="txNode7" refType="w" fact="0.5"/>
          <dgm:constr type="b" for="ch" forName="txNode7" refType="h"/>
          <dgm:constr type="r" for="ch" forName="txNode7" refType="w"/>
          <dgm:constr type="h" for="ch" forName="txNode7"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25"/>
          <dgm:constr type="ctrY" for="ch" forName="dotNode3" refType="h" fact="0.3424"/>
          <dgm:constr type="h" for="ch" forName="dotNode3" refType="h" fact="0.0218"/>
          <dgm:constr type="w" for="ch" forName="dotNode3" refType="h" refFor="ch" refForName="dotNode3"/>
          <dgm:constr type="ctrX" for="ch" forName="dotNode4" refType="w" fact="0.505"/>
          <dgm:constr type="ctrY" for="ch" forName="dotNode4" refType="h" fact="0.4276"/>
          <dgm:constr type="h" for="ch" forName="dotNode4" refType="h" fact="0.0218"/>
          <dgm:constr type="w" for="ch" forName="dotNode4" refType="h" refFor="ch" refForName="dotNode4"/>
          <dgm:constr type="ctrX" for="ch" forName="dotNode5" refType="w" fact="0.5742"/>
          <dgm:constr type="ctrY" for="ch" forName="dotNode5" refType="h" fact="0.5218"/>
          <dgm:constr type="h" for="ch" forName="dotNode5" refType="h" fact="0.0218"/>
          <dgm:constr type="w" for="ch" forName="dotNode5" refType="h" refFor="ch" refForName="dotNode5"/>
          <dgm:constr type="ctrX" for="ch" forName="dotNode6" refType="w" fact="0.63"/>
          <dgm:constr type="ctrY" for="ch" forName="dotNode6" refType="h" fact="0.6179"/>
          <dgm:constr type="h" for="ch" forName="dotNode6" refType="h" fact="0.0218"/>
          <dgm:constr type="w" for="ch" forName="dotNode6" refType="h" refFor="ch" refForName="dotNode6"/>
        </dgm:constrLst>
      </dgm:else>
    </dgm:choose>
    <dgm:forEach name="Name9" axis="self" ptType="parTrans">
      <dgm:forEach name="Name10" axis="self" ptType="sibTrans" st="2">
        <dgm:forEach name="dotRepeat" axis="self">
          <dgm:layoutNode name="dotRepeatNode" styleLbl="fgShp">
            <dgm:alg type="sp"/>
            <dgm:shape xmlns:r="http://schemas.openxmlformats.org/officeDocument/2006/relationships" type="ellipse" r:blip="">
              <dgm:adjLst/>
            </dgm:shape>
            <dgm:presOf axis="self"/>
          </dgm:layoutNode>
        </dgm:forEach>
      </dgm:forEach>
    </dgm:forEach>
    <dgm:choose name="Name11">
      <dgm:if name="Name12" axis="ch" ptType="node" func="cnt" op="gte" val="1">
        <dgm:layoutNode name="arrowNode" styleLbl="node1">
          <dgm:alg type="sp"/>
          <dgm:shape xmlns:r="http://schemas.openxmlformats.org/officeDocument/2006/relationships" rot="73.2729" type="swooshArrow" r:blip="">
            <dgm:adjLst>
              <dgm:adj idx="1" val="0.1631"/>
              <dgm:adj idx="2" val="0.3137"/>
            </dgm:adjLst>
          </dgm:shape>
          <dgm:presOf/>
        </dgm:layoutNode>
      </dgm:if>
      <dgm:else name="Name13"/>
    </dgm:choose>
    <dgm:forEach name="Name14" axis="ch" ptType="node" cnt="1">
      <dgm:layoutNode name="txNode1" styleLbl="revTx">
        <dgm:varLst>
          <dgm:bulletEnabled val="1"/>
        </dgm:varLst>
        <dgm:alg type="tx">
          <dgm:param type="txAnchorVert" val="b"/>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5" axis="ch" ptType="node" st="2" cnt="1">
      <dgm:layoutNode name="txNode2" styleLbl="revTx">
        <dgm:varLst>
          <dgm:bulletEnabled val="1"/>
        </dgm:varLst>
        <dgm:choose name="Name16">
          <dgm:if name="Name17" axis="self" ptType="node" func="revPos" op="equ" val="1">
            <dgm:alg type="tx">
              <dgm:param type="txAnchorVert" val="t"/>
            </dgm:alg>
          </dgm:if>
          <dgm:if name="Name18" axis="self" ptType="node" func="posOdd" op="equ" val="1">
            <dgm:alg type="tx">
              <dgm:param type="parTxLTRAlign" val="r"/>
              <dgm:param type="parTxRTLAlign" val="r"/>
            </dgm:alg>
          </dgm:if>
          <dgm:else name="Name1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0">
        <dgm:if name="Name21" axis="par ch" ptType="all node" func="cnt" op="neq" val="2">
          <dgm:forEach name="Name22" axis="follow" ptType="sibTrans" cnt="1">
            <dgm:layoutNode name="dotNode2">
              <dgm:alg type="sp"/>
              <dgm:shape xmlns:r="http://schemas.openxmlformats.org/officeDocument/2006/relationships" r:blip="">
                <dgm:adjLst/>
              </dgm:shape>
              <dgm:presOf/>
              <dgm:forEach name="Name23" ref="dotRepeat"/>
            </dgm:layoutNode>
          </dgm:forEach>
        </dgm:if>
        <dgm:else name="Name24"/>
      </dgm:choose>
    </dgm:forEach>
    <dgm:forEach name="Name25" axis="ch" ptType="node" st="3" cnt="1">
      <dgm:layoutNode name="txNode3" styleLbl="revTx">
        <dgm:varLst>
          <dgm:bulletEnabled val="1"/>
        </dgm:varLst>
        <dgm:choose name="Name26">
          <dgm:if name="Name27" axis="self" ptType="node" func="revPos" op="equ" val="1">
            <dgm:alg type="tx">
              <dgm:param type="txAnchorVert" val="t"/>
            </dgm:alg>
          </dgm:if>
          <dgm:if name="Name28" axis="self" ptType="node" func="posOdd" op="equ" val="1">
            <dgm:alg type="tx">
              <dgm:param type="parTxLTRAlign" val="r"/>
              <dgm:param type="parTxRTLAlign" val="r"/>
            </dgm:alg>
          </dgm:if>
          <dgm:else name="Name2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30">
        <dgm:if name="Name31" axis="par ch" ptType="all node" func="cnt" op="neq" val="3">
          <dgm:forEach name="Name32" axis="follow" ptType="sibTrans" cnt="1">
            <dgm:layoutNode name="dotNode3">
              <dgm:alg type="sp"/>
              <dgm:shape xmlns:r="http://schemas.openxmlformats.org/officeDocument/2006/relationships" r:blip="">
                <dgm:adjLst/>
              </dgm:shape>
              <dgm:presOf/>
              <dgm:forEach name="Name33" ref="dotRepeat"/>
            </dgm:layoutNode>
          </dgm:forEach>
        </dgm:if>
        <dgm:else name="Name34"/>
      </dgm:choose>
    </dgm:forEach>
    <dgm:forEach name="Name35" axis="ch" ptType="node" st="4" cnt="1">
      <dgm:layoutNode name="txNode4" styleLbl="revTx">
        <dgm:varLst>
          <dgm:bulletEnabled val="1"/>
        </dgm:varLst>
        <dgm:choose name="Name36">
          <dgm:if name="Name37" axis="self" ptType="node" func="revPos" op="equ" val="1">
            <dgm:alg type="tx">
              <dgm:param type="txAnchorVert" val="t"/>
            </dgm:alg>
          </dgm:if>
          <dgm:if name="Name38" axis="self" ptType="node" func="posOdd" op="equ" val="1">
            <dgm:alg type="tx">
              <dgm:param type="parTxLTRAlign" val="r"/>
              <dgm:param type="parTxRTLAlign" val="r"/>
            </dgm:alg>
          </dgm:if>
          <dgm:else name="Name3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40">
        <dgm:if name="Name41" axis="par ch" ptType="all node" func="cnt" op="neq" val="4">
          <dgm:forEach name="Name42" axis="follow" ptType="sibTrans" cnt="1">
            <dgm:layoutNode name="dotNode4">
              <dgm:alg type="sp"/>
              <dgm:shape xmlns:r="http://schemas.openxmlformats.org/officeDocument/2006/relationships" r:blip="">
                <dgm:adjLst/>
              </dgm:shape>
              <dgm:presOf/>
              <dgm:forEach name="Name43" ref="dotRepeat"/>
            </dgm:layoutNode>
          </dgm:forEach>
        </dgm:if>
        <dgm:else name="Name44"/>
      </dgm:choose>
    </dgm:forEach>
    <dgm:forEach name="Name45" axis="ch" ptType="node" st="5" cnt="1">
      <dgm:layoutNode name="txNode5" styleLbl="revTx">
        <dgm:varLst>
          <dgm:bulletEnabled val="1"/>
        </dgm:varLst>
        <dgm:choose name="Name46">
          <dgm:if name="Name47" axis="self" ptType="node" func="revPos" op="equ" val="1">
            <dgm:alg type="tx">
              <dgm:param type="txAnchorVert" val="t"/>
            </dgm:alg>
          </dgm:if>
          <dgm:if name="Name48" axis="self" ptType="node" func="posOdd" op="equ" val="1">
            <dgm:alg type="tx">
              <dgm:param type="parTxLTRAlign" val="r"/>
              <dgm:param type="parTxRTLAlign" val="r"/>
            </dgm:alg>
          </dgm:if>
          <dgm:else name="Name4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50">
        <dgm:if name="Name51" axis="par ch" ptType="all node" func="cnt" op="neq" val="5">
          <dgm:forEach name="Name52" axis="follow" ptType="sibTrans" cnt="1">
            <dgm:layoutNode name="dotNode5">
              <dgm:alg type="sp"/>
              <dgm:shape xmlns:r="http://schemas.openxmlformats.org/officeDocument/2006/relationships" r:blip="">
                <dgm:adjLst/>
              </dgm:shape>
              <dgm:presOf/>
              <dgm:forEach name="Name53" ref="dotRepeat"/>
            </dgm:layoutNode>
          </dgm:forEach>
        </dgm:if>
        <dgm:else name="Name54"/>
      </dgm:choose>
    </dgm:forEach>
    <dgm:forEach name="Name55" axis="ch" ptType="node" st="6" cnt="1">
      <dgm:layoutNode name="txNode6" styleLbl="revTx">
        <dgm:varLst>
          <dgm:bulletEnabled val="1"/>
        </dgm:varLst>
        <dgm:choose name="Name56">
          <dgm:if name="Name57" axis="self" ptType="node" func="revPos" op="equ" val="1">
            <dgm:alg type="tx">
              <dgm:param type="txAnchorVert" val="t"/>
            </dgm:alg>
          </dgm:if>
          <dgm:if name="Name58" axis="self" ptType="node" func="posOdd" op="equ" val="1">
            <dgm:alg type="tx">
              <dgm:param type="parTxLTRAlign" val="r"/>
              <dgm:param type="parTxRTLAlign" val="r"/>
            </dgm:alg>
          </dgm:if>
          <dgm:else name="Name5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60">
        <dgm:if name="Name61" axis="par ch" ptType="all node" func="cnt" op="neq" val="6">
          <dgm:forEach name="Name62" axis="follow" ptType="sibTrans" cnt="1">
            <dgm:layoutNode name="dotNode6">
              <dgm:alg type="sp"/>
              <dgm:shape xmlns:r="http://schemas.openxmlformats.org/officeDocument/2006/relationships" r:blip="">
                <dgm:adjLst/>
              </dgm:shape>
              <dgm:presOf/>
              <dgm:forEach name="Name63" ref="dotRepeat"/>
            </dgm:layoutNode>
          </dgm:forEach>
        </dgm:if>
        <dgm:else name="Name64"/>
      </dgm:choose>
    </dgm:forEach>
    <dgm:forEach name="Name65" axis="ch" ptType="node" st="7" cnt="1">
      <dgm:layoutNode name="txNode7" styleLbl="revTx">
        <dgm:varLst>
          <dgm:bulletEnabled val="1"/>
        </dgm:varLst>
        <dgm:alg type="tx">
          <dgm:param type="txAnchorVert" val="t"/>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9/3/layout/DescendingProcess">
  <dgm:title val=""/>
  <dgm:desc val=""/>
  <dgm:catLst>
    <dgm:cat type="process" pri="23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clrData>
  <dgm:layoutNode name="Name0">
    <dgm:varLst>
      <dgm:chMax val="7"/>
      <dgm:chPref val="5"/>
    </dgm:varLst>
    <dgm:alg type="composite">
      <dgm:param type="ar" val="1.1"/>
    </dgm:alg>
    <dgm:shape xmlns:r="http://schemas.openxmlformats.org/officeDocument/2006/relationships" r:blip="">
      <dgm:adjLst/>
    </dgm:shape>
    <dgm:choose name="Name1">
      <dgm:if name="Name2" axis="ch" ptType="node" func="cnt" op="equ" val="1">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Lst>
      </dgm:if>
      <dgm:if name="Name3" axis="ch" ptType="node" func="cnt" op="equ" val="2">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
          <dgm:constr type="b" for="ch" forName="txNode2" refType="h"/>
          <dgm:constr type="r" for="ch" forName="txNode2" refType="w"/>
          <dgm:constr type="h" for="ch" forName="txNode2" refType="h" fact="0.16"/>
        </dgm:constrLst>
      </dgm:if>
      <dgm:if name="Name4" axis="ch" ptType="node" func="cnt" op="equ" val="3">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6"/>
          <dgm:constr type="ctrY" for="ch" forName="txNode2" refType="h" fact="0.3992"/>
          <dgm:constr type="r" for="ch" forName="txNode2" refType="w"/>
          <dgm:constr type="h" for="ch" forName="txNode2" refType="h" fact="0.16"/>
          <dgm:constr type="l" for="ch" forName="txNode3" refType="w" fact="0.5"/>
          <dgm:constr type="b" for="ch" forName="txNode3" refType="h"/>
          <dgm:constr type="r" for="ch" forName="txNode3" refType="w"/>
          <dgm:constr type="h" for="ch" forName="txNode3" refType="h" fact="0.16"/>
          <dgm:constr type="ctrX" for="ch" forName="dotNode2" refType="w" fact="0.4782"/>
          <dgm:constr type="ctrY" for="ch" forName="dotNode2" refType="h" fact="0.3992"/>
          <dgm:constr type="h" for="ch" forName="dotNode2" refType="h" fact="0.0218"/>
          <dgm:constr type="w" for="ch" forName="dotNode2" refType="h" refFor="ch" refForName="dotNode2"/>
        </dgm:constrLst>
      </dgm:if>
      <dgm:if name="Name5" axis="ch" ptType="node" func="cnt" op="equ" val="4">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9"/>
          <dgm:constr type="ctrY" for="ch" forName="txNode2" refType="h" fact="0.3153"/>
          <dgm:constr type="r" for="ch" forName="txNode2" refType="w"/>
          <dgm:constr type="h" for="ch" forName="txNode2" refType="h" fact="0.16"/>
          <dgm:constr type="l" for="ch" forName="txNode3" refType="w" fact="0"/>
          <dgm:constr type="ctrY" for="ch" forName="txNode3" refType="h" fact="0.5004"/>
          <dgm:constr type="r" for="ch" forName="txNode3" refType="w" fact="0.5"/>
          <dgm:constr type="h" for="ch" forName="txNode3" refType="h" fact="0.16"/>
          <dgm:constr type="l" for="ch" forName="txNode4" refType="w" fact="0.5"/>
          <dgm:constr type="b" for="ch" forName="txNode4" refType="h"/>
          <dgm:constr type="r" for="ch" forName="txNode4" refType="w"/>
          <dgm:constr type="h" for="ch" forName="txNode4" refType="h" fact="0.16"/>
          <dgm:constr type="ctrX" for="ch" forName="dotNode2" refType="w" fact="0.39"/>
          <dgm:constr type="ctrY" for="ch" forName="dotNode2" refType="h" fact="0.3153"/>
          <dgm:constr type="h" for="ch" forName="dotNode2" refType="h" fact="0.0218"/>
          <dgm:constr type="w" for="ch" forName="dotNode2" refType="h" refFor="ch" refForName="dotNode2"/>
          <dgm:constr type="ctrX" for="ch" forName="dotNode3" refType="w" fact="0.5626"/>
          <dgm:constr type="ctrY" for="ch" forName="dotNode3" refType="h" fact="0.5004"/>
          <dgm:constr type="h" for="ch" forName="dotNode3" refType="h" fact="0.0218"/>
          <dgm:constr type="w" for="ch" forName="dotNode3" refType="h" refFor="ch" refForName="dotNode3"/>
        </dgm:constrLst>
      </dgm:if>
      <dgm:if name="Name6" axis="ch" ptType="node" func="cnt" op="equ" val="5">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6"/>
          <dgm:constr type="ctrY" for="ch" forName="txNode2" refType="h" fact="0.2885"/>
          <dgm:constr type="r" for="ch" forName="txNode2" refType="w"/>
          <dgm:constr type="h" for="ch" forName="txNode2" refType="h" fact="0.16"/>
          <dgm:constr type="l" for="ch" forName="txNode3" refType="w" fact="0"/>
          <dgm:constr type="ctrY" for="ch" forName="txNode3" refType="h" fact="0.4089"/>
          <dgm:constr type="r" for="ch" forName="txNode3" refType="w" fact="0.43"/>
          <dgm:constr type="h" for="ch" forName="txNode3" refType="h" fact="0.16"/>
          <dgm:constr type="l" for="ch" forName="txNode4" refType="w" fact="0.67"/>
          <dgm:constr type="ctrY" for="ch" forName="txNode4" refType="h" fact="0.5497"/>
          <dgm:constr type="r" for="ch" forName="txNode4" refType="w"/>
          <dgm:constr type="h" for="ch" forName="txNode4" refType="h" fact="0.16"/>
          <dgm:constr type="l" for="ch" forName="txNode5" refType="w" fact="0.5"/>
          <dgm:constr type="b" for="ch" forName="txNode5" refType="h"/>
          <dgm:constr type="r" for="ch" forName="txNode5" refType="w"/>
          <dgm:constr type="h" for="ch" forName="txNode5" refType="h" fact="0.16"/>
          <dgm:constr type="ctrX" for="ch" forName="dotNode2" refType="w" fact="0.3565"/>
          <dgm:constr type="ctrY" for="ch" forName="dotNode2" refType="h" fact="0.2885"/>
          <dgm:constr type="h" for="ch" forName="dotNode2" refType="h" fact="0.0218"/>
          <dgm:constr type="w" for="ch" forName="dotNode2" refType="h" refFor="ch" refForName="dotNode2"/>
          <dgm:constr type="ctrX" for="ch" forName="dotNode3" refType="w" fact="0.4922"/>
          <dgm:constr type="ctrY" for="ch" forName="dotNode3" refType="h" fact="0.4089"/>
          <dgm:constr type="h" for="ch" forName="dotNode3" refType="h" fact="0.0218"/>
          <dgm:constr type="w" for="ch" forName="dotNode3" refType="h" refFor="ch" refForName="dotNode3"/>
          <dgm:constr type="ctrX" for="ch" forName="dotNode4" refType="w" fact="0.5939"/>
          <dgm:constr type="ctrY" for="ch" forName="dotNode4" refType="h" fact="0.5497"/>
          <dgm:constr type="h" for="ch" forName="dotNode4" refType="h" fact="0.0218"/>
          <dgm:constr type="w" for="ch" forName="dotNode4" refType="h" refFor="ch" refForName="dotNode4"/>
        </dgm:constrLst>
      </dgm:if>
      <dgm:if name="Name7" axis="ch" ptType="node" func="cnt" op="equ" val="6">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5"/>
          <dgm:constr type="ctrY" for="ch" forName="txNode2" refType="h" fact="0.2693"/>
          <dgm:constr type="r" for="ch" forName="txNode2" refType="w"/>
          <dgm:constr type="h" for="ch" forName="txNode2" refType="h" fact="0.16"/>
          <dgm:constr type="l" for="ch" forName="txNode3" refType="w" fact="0"/>
          <dgm:constr type="ctrY" for="ch" forName="txNode3" refType="h" fact="0.3638"/>
          <dgm:constr type="r" for="ch" forName="txNode3" refType="w" fact="0.37"/>
          <dgm:constr type="h" for="ch" forName="txNode3" refType="h" fact="0.16"/>
          <dgm:constr type="l" for="ch" forName="txNode4" refType="w" fact="0.63"/>
          <dgm:constr type="ctrY" for="ch" forName="txNode4" refType="h" fact="0.4744"/>
          <dgm:constr type="r" for="ch" forName="txNode4" refType="w"/>
          <dgm:constr type="h" for="ch" forName="txNode4" refType="h" fact="0.16"/>
          <dgm:constr type="l" for="ch" forName="txNode5" refType="w" fact="0"/>
          <dgm:constr type="ctrY" for="ch" forName="txNode5" refType="h" fact="0.5961"/>
          <dgm:constr type="r" for="ch" forName="txNode5" refType="w" fact="0.55"/>
          <dgm:constr type="h" for="ch" forName="txNode5" refType="h" fact="0.16"/>
          <dgm:constr type="l" for="ch" forName="txNode6" refType="w" fact="0.5"/>
          <dgm:constr type="b" for="ch" forName="txNode6" refType="h"/>
          <dgm:constr type="r" for="ch" forName="txNode6" refType="w"/>
          <dgm:constr type="h" for="ch" forName="txNode6"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419"/>
          <dgm:constr type="ctrY" for="ch" forName="dotNode3" refType="h" fact="0.3638"/>
          <dgm:constr type="h" for="ch" forName="dotNode3" refType="h" fact="0.0218"/>
          <dgm:constr type="w" for="ch" forName="dotNode3" refType="h" refFor="ch" refForName="dotNode3"/>
          <dgm:constr type="ctrX" for="ch" forName="dotNode4" refType="w" fact="0.5425"/>
          <dgm:constr type="ctrY" for="ch" forName="dotNode4" refType="h" fact="0.4744"/>
          <dgm:constr type="h" for="ch" forName="dotNode4" refType="h" fact="0.0218"/>
          <dgm:constr type="w" for="ch" forName="dotNode4" refType="h" refFor="ch" refForName="dotNode4"/>
          <dgm:constr type="ctrX" for="ch" forName="dotNode5" refType="w" fact="0.6153"/>
          <dgm:constr type="ctrY" for="ch" forName="dotNode5" refType="h" fact="0.5961"/>
          <dgm:constr type="h" for="ch" forName="dotNode5" refType="h" fact="0.0218"/>
          <dgm:constr type="w" for="ch" forName="dotNode5" refType="h" refFor="ch" refForName="dotNode5"/>
        </dgm:constrLst>
      </dgm:if>
      <dgm:else name="Name8">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4"/>
          <dgm:constr type="ctrY" for="ch" forName="txNode2" refType="h" fact="0.2693"/>
          <dgm:constr type="r" for="ch" forName="txNode2" refType="w"/>
          <dgm:constr type="h" for="ch" forName="txNode2" refType="h" fact="0.16"/>
          <dgm:constr type="l" for="ch" forName="txNode3" refType="w" fact="0"/>
          <dgm:constr type="ctrY" for="ch" forName="txNode3" refType="h" fact="0.3424"/>
          <dgm:constr type="r" for="ch" forName="txNode3" refType="w" fact="0.33"/>
          <dgm:constr type="h" for="ch" forName="txNode3" refType="h" fact="0.16"/>
          <dgm:constr type="l" for="ch" forName="txNode4" refType="w" fact="0.61"/>
          <dgm:constr type="ctrY" for="ch" forName="txNode4" refType="h" fact="0.4276"/>
          <dgm:constr type="r" for="ch" forName="txNode4" refType="w"/>
          <dgm:constr type="h" for="ch" forName="txNode4" refType="h" fact="0.16"/>
          <dgm:constr type="l" for="ch" forName="txNode5" refType="w" fact="0"/>
          <dgm:constr type="ctrY" for="ch" forName="txNode5" refType="h" fact="0.5218"/>
          <dgm:constr type="r" for="ch" forName="txNode5" refType="w" fact="0.5"/>
          <dgm:constr type="h" for="ch" forName="txNode5" refType="h" fact="0.16"/>
          <dgm:constr type="l" for="ch" forName="txNode6" refType="w" fact="0.71"/>
          <dgm:constr type="ctrY" for="ch" forName="txNode6" refType="h" fact="0.6179"/>
          <dgm:constr type="r" for="ch" forName="txNode6" refType="w"/>
          <dgm:constr type="h" for="ch" forName="txNode6" refType="h" fact="0.16"/>
          <dgm:constr type="l" for="ch" forName="txNode7" refType="w" fact="0.5"/>
          <dgm:constr type="b" for="ch" forName="txNode7" refType="h"/>
          <dgm:constr type="r" for="ch" forName="txNode7" refType="w"/>
          <dgm:constr type="h" for="ch" forName="txNode7"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25"/>
          <dgm:constr type="ctrY" for="ch" forName="dotNode3" refType="h" fact="0.3424"/>
          <dgm:constr type="h" for="ch" forName="dotNode3" refType="h" fact="0.0218"/>
          <dgm:constr type="w" for="ch" forName="dotNode3" refType="h" refFor="ch" refForName="dotNode3"/>
          <dgm:constr type="ctrX" for="ch" forName="dotNode4" refType="w" fact="0.505"/>
          <dgm:constr type="ctrY" for="ch" forName="dotNode4" refType="h" fact="0.4276"/>
          <dgm:constr type="h" for="ch" forName="dotNode4" refType="h" fact="0.0218"/>
          <dgm:constr type="w" for="ch" forName="dotNode4" refType="h" refFor="ch" refForName="dotNode4"/>
          <dgm:constr type="ctrX" for="ch" forName="dotNode5" refType="w" fact="0.5742"/>
          <dgm:constr type="ctrY" for="ch" forName="dotNode5" refType="h" fact="0.5218"/>
          <dgm:constr type="h" for="ch" forName="dotNode5" refType="h" fact="0.0218"/>
          <dgm:constr type="w" for="ch" forName="dotNode5" refType="h" refFor="ch" refForName="dotNode5"/>
          <dgm:constr type="ctrX" for="ch" forName="dotNode6" refType="w" fact="0.63"/>
          <dgm:constr type="ctrY" for="ch" forName="dotNode6" refType="h" fact="0.6179"/>
          <dgm:constr type="h" for="ch" forName="dotNode6" refType="h" fact="0.0218"/>
          <dgm:constr type="w" for="ch" forName="dotNode6" refType="h" refFor="ch" refForName="dotNode6"/>
        </dgm:constrLst>
      </dgm:else>
    </dgm:choose>
    <dgm:forEach name="Name9" axis="self" ptType="parTrans">
      <dgm:forEach name="Name10" axis="self" ptType="sibTrans" st="2">
        <dgm:forEach name="dotRepeat" axis="self">
          <dgm:layoutNode name="dotRepeatNode" styleLbl="fgShp">
            <dgm:alg type="sp"/>
            <dgm:shape xmlns:r="http://schemas.openxmlformats.org/officeDocument/2006/relationships" type="ellipse" r:blip="">
              <dgm:adjLst/>
            </dgm:shape>
            <dgm:presOf axis="self"/>
          </dgm:layoutNode>
        </dgm:forEach>
      </dgm:forEach>
    </dgm:forEach>
    <dgm:choose name="Name11">
      <dgm:if name="Name12" axis="ch" ptType="node" func="cnt" op="gte" val="1">
        <dgm:layoutNode name="arrowNode" styleLbl="node1">
          <dgm:alg type="sp"/>
          <dgm:shape xmlns:r="http://schemas.openxmlformats.org/officeDocument/2006/relationships" rot="73.2729" type="swooshArrow" r:blip="">
            <dgm:adjLst>
              <dgm:adj idx="1" val="0.1631"/>
              <dgm:adj idx="2" val="0.3137"/>
            </dgm:adjLst>
          </dgm:shape>
          <dgm:presOf/>
        </dgm:layoutNode>
      </dgm:if>
      <dgm:else name="Name13"/>
    </dgm:choose>
    <dgm:forEach name="Name14" axis="ch" ptType="node" cnt="1">
      <dgm:layoutNode name="txNode1" styleLbl="revTx">
        <dgm:varLst>
          <dgm:bulletEnabled val="1"/>
        </dgm:varLst>
        <dgm:alg type="tx">
          <dgm:param type="txAnchorVert" val="b"/>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5" axis="ch" ptType="node" st="2" cnt="1">
      <dgm:layoutNode name="txNode2" styleLbl="revTx">
        <dgm:varLst>
          <dgm:bulletEnabled val="1"/>
        </dgm:varLst>
        <dgm:choose name="Name16">
          <dgm:if name="Name17" axis="self" ptType="node" func="revPos" op="equ" val="1">
            <dgm:alg type="tx">
              <dgm:param type="txAnchorVert" val="t"/>
            </dgm:alg>
          </dgm:if>
          <dgm:if name="Name18" axis="self" ptType="node" func="posOdd" op="equ" val="1">
            <dgm:alg type="tx">
              <dgm:param type="parTxLTRAlign" val="r"/>
              <dgm:param type="parTxRTLAlign" val="r"/>
            </dgm:alg>
          </dgm:if>
          <dgm:else name="Name1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0">
        <dgm:if name="Name21" axis="par ch" ptType="all node" func="cnt" op="neq" val="2">
          <dgm:forEach name="Name22" axis="follow" ptType="sibTrans" cnt="1">
            <dgm:layoutNode name="dotNode2">
              <dgm:alg type="sp"/>
              <dgm:shape xmlns:r="http://schemas.openxmlformats.org/officeDocument/2006/relationships" r:blip="">
                <dgm:adjLst/>
              </dgm:shape>
              <dgm:presOf/>
              <dgm:forEach name="Name23" ref="dotRepeat"/>
            </dgm:layoutNode>
          </dgm:forEach>
        </dgm:if>
        <dgm:else name="Name24"/>
      </dgm:choose>
    </dgm:forEach>
    <dgm:forEach name="Name25" axis="ch" ptType="node" st="3" cnt="1">
      <dgm:layoutNode name="txNode3" styleLbl="revTx">
        <dgm:varLst>
          <dgm:bulletEnabled val="1"/>
        </dgm:varLst>
        <dgm:choose name="Name26">
          <dgm:if name="Name27" axis="self" ptType="node" func="revPos" op="equ" val="1">
            <dgm:alg type="tx">
              <dgm:param type="txAnchorVert" val="t"/>
            </dgm:alg>
          </dgm:if>
          <dgm:if name="Name28" axis="self" ptType="node" func="posOdd" op="equ" val="1">
            <dgm:alg type="tx">
              <dgm:param type="parTxLTRAlign" val="r"/>
              <dgm:param type="parTxRTLAlign" val="r"/>
            </dgm:alg>
          </dgm:if>
          <dgm:else name="Name2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30">
        <dgm:if name="Name31" axis="par ch" ptType="all node" func="cnt" op="neq" val="3">
          <dgm:forEach name="Name32" axis="follow" ptType="sibTrans" cnt="1">
            <dgm:layoutNode name="dotNode3">
              <dgm:alg type="sp"/>
              <dgm:shape xmlns:r="http://schemas.openxmlformats.org/officeDocument/2006/relationships" r:blip="">
                <dgm:adjLst/>
              </dgm:shape>
              <dgm:presOf/>
              <dgm:forEach name="Name33" ref="dotRepeat"/>
            </dgm:layoutNode>
          </dgm:forEach>
        </dgm:if>
        <dgm:else name="Name34"/>
      </dgm:choose>
    </dgm:forEach>
    <dgm:forEach name="Name35" axis="ch" ptType="node" st="4" cnt="1">
      <dgm:layoutNode name="txNode4" styleLbl="revTx">
        <dgm:varLst>
          <dgm:bulletEnabled val="1"/>
        </dgm:varLst>
        <dgm:choose name="Name36">
          <dgm:if name="Name37" axis="self" ptType="node" func="revPos" op="equ" val="1">
            <dgm:alg type="tx">
              <dgm:param type="txAnchorVert" val="t"/>
            </dgm:alg>
          </dgm:if>
          <dgm:if name="Name38" axis="self" ptType="node" func="posOdd" op="equ" val="1">
            <dgm:alg type="tx">
              <dgm:param type="parTxLTRAlign" val="r"/>
              <dgm:param type="parTxRTLAlign" val="r"/>
            </dgm:alg>
          </dgm:if>
          <dgm:else name="Name3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40">
        <dgm:if name="Name41" axis="par ch" ptType="all node" func="cnt" op="neq" val="4">
          <dgm:forEach name="Name42" axis="follow" ptType="sibTrans" cnt="1">
            <dgm:layoutNode name="dotNode4">
              <dgm:alg type="sp"/>
              <dgm:shape xmlns:r="http://schemas.openxmlformats.org/officeDocument/2006/relationships" r:blip="">
                <dgm:adjLst/>
              </dgm:shape>
              <dgm:presOf/>
              <dgm:forEach name="Name43" ref="dotRepeat"/>
            </dgm:layoutNode>
          </dgm:forEach>
        </dgm:if>
        <dgm:else name="Name44"/>
      </dgm:choose>
    </dgm:forEach>
    <dgm:forEach name="Name45" axis="ch" ptType="node" st="5" cnt="1">
      <dgm:layoutNode name="txNode5" styleLbl="revTx">
        <dgm:varLst>
          <dgm:bulletEnabled val="1"/>
        </dgm:varLst>
        <dgm:choose name="Name46">
          <dgm:if name="Name47" axis="self" ptType="node" func="revPos" op="equ" val="1">
            <dgm:alg type="tx">
              <dgm:param type="txAnchorVert" val="t"/>
            </dgm:alg>
          </dgm:if>
          <dgm:if name="Name48" axis="self" ptType="node" func="posOdd" op="equ" val="1">
            <dgm:alg type="tx">
              <dgm:param type="parTxLTRAlign" val="r"/>
              <dgm:param type="parTxRTLAlign" val="r"/>
            </dgm:alg>
          </dgm:if>
          <dgm:else name="Name4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50">
        <dgm:if name="Name51" axis="par ch" ptType="all node" func="cnt" op="neq" val="5">
          <dgm:forEach name="Name52" axis="follow" ptType="sibTrans" cnt="1">
            <dgm:layoutNode name="dotNode5">
              <dgm:alg type="sp"/>
              <dgm:shape xmlns:r="http://schemas.openxmlformats.org/officeDocument/2006/relationships" r:blip="">
                <dgm:adjLst/>
              </dgm:shape>
              <dgm:presOf/>
              <dgm:forEach name="Name53" ref="dotRepeat"/>
            </dgm:layoutNode>
          </dgm:forEach>
        </dgm:if>
        <dgm:else name="Name54"/>
      </dgm:choose>
    </dgm:forEach>
    <dgm:forEach name="Name55" axis="ch" ptType="node" st="6" cnt="1">
      <dgm:layoutNode name="txNode6" styleLbl="revTx">
        <dgm:varLst>
          <dgm:bulletEnabled val="1"/>
        </dgm:varLst>
        <dgm:choose name="Name56">
          <dgm:if name="Name57" axis="self" ptType="node" func="revPos" op="equ" val="1">
            <dgm:alg type="tx">
              <dgm:param type="txAnchorVert" val="t"/>
            </dgm:alg>
          </dgm:if>
          <dgm:if name="Name58" axis="self" ptType="node" func="posOdd" op="equ" val="1">
            <dgm:alg type="tx">
              <dgm:param type="parTxLTRAlign" val="r"/>
              <dgm:param type="parTxRTLAlign" val="r"/>
            </dgm:alg>
          </dgm:if>
          <dgm:else name="Name5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60">
        <dgm:if name="Name61" axis="par ch" ptType="all node" func="cnt" op="neq" val="6">
          <dgm:forEach name="Name62" axis="follow" ptType="sibTrans" cnt="1">
            <dgm:layoutNode name="dotNode6">
              <dgm:alg type="sp"/>
              <dgm:shape xmlns:r="http://schemas.openxmlformats.org/officeDocument/2006/relationships" r:blip="">
                <dgm:adjLst/>
              </dgm:shape>
              <dgm:presOf/>
              <dgm:forEach name="Name63" ref="dotRepeat"/>
            </dgm:layoutNode>
          </dgm:forEach>
        </dgm:if>
        <dgm:else name="Name64"/>
      </dgm:choose>
    </dgm:forEach>
    <dgm:forEach name="Name65" axis="ch" ptType="node" st="7" cnt="1">
      <dgm:layoutNode name="txNode7" styleLbl="revTx">
        <dgm:varLst>
          <dgm:bulletEnabled val="1"/>
        </dgm:varLst>
        <dgm:alg type="tx">
          <dgm:param type="txAnchorVert" val="t"/>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E7809B-6643-49BA-AA35-1F3CEE5F2865}" type="datetimeFigureOut">
              <a:rPr lang="it-IT" smtClean="0"/>
              <a:t>24/05/2024</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208F31-BDE0-47EE-9BA6-FF5B8C962AF4}" type="slidenum">
              <a:rPr lang="it-IT" smtClean="0"/>
              <a:t>‹N›</a:t>
            </a:fld>
            <a:endParaRPr lang="it-IT"/>
          </a:p>
        </p:txBody>
      </p:sp>
    </p:spTree>
    <p:extLst>
      <p:ext uri="{BB962C8B-B14F-4D97-AF65-F5344CB8AC3E}">
        <p14:creationId xmlns:p14="http://schemas.microsoft.com/office/powerpoint/2010/main" val="26516220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E4026F-ADF6-4C25-AB0B-85BB429D7934}" type="slidenum">
              <a:rPr kumimoji="0" lang="fr-FR" sz="1800" b="0" i="0" u="none" strike="noStrike" kern="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fr-FR"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36580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b="0" i="0" u="none" strike="noStrike" kern="1200" baseline="0">
                <a:solidFill>
                  <a:schemeClr val="tx1"/>
                </a:solidFill>
                <a:latin typeface="+mn-lt"/>
                <a:ea typeface="+mn-ea"/>
                <a:cs typeface="+mn-cs"/>
              </a:rPr>
              <a:t>His ideas about natural sciences education was based on a model in which the role of the teacher is to encourage the activities of the students. Later they have been adapted and used as a basis of the educational programme of the USA for the year 1937 (naitin tirti seven).</a:t>
            </a:r>
            <a:endParaRPr lang="it-IT"/>
          </a:p>
        </p:txBody>
      </p:sp>
      <p:sp>
        <p:nvSpPr>
          <p:cNvPr id="4" name="Segnaposto numero diapositiva 3"/>
          <p:cNvSpPr>
            <a:spLocks noGrp="1"/>
          </p:cNvSpPr>
          <p:nvPr>
            <p:ph type="sldNum" sz="quarter" idx="10"/>
          </p:nvPr>
        </p:nvSpPr>
        <p:spPr/>
        <p:txBody>
          <a:bodyPr/>
          <a:lstStyle/>
          <a:p>
            <a:fld id="{043B3843-1C89-D147-A4F6-9AE371A42302}" type="slidenum">
              <a:rPr lang="it-IT" smtClean="0"/>
              <a:t>5</a:t>
            </a:fld>
            <a:endParaRPr lang="it-IT"/>
          </a:p>
        </p:txBody>
      </p:sp>
    </p:spTree>
    <p:extLst>
      <p:ext uri="{BB962C8B-B14F-4D97-AF65-F5344CB8AC3E}">
        <p14:creationId xmlns:p14="http://schemas.microsoft.com/office/powerpoint/2010/main" val="37917545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529644-27C0-4655-9503-40E917BF2C41}" type="slidenum">
              <a:rPr kumimoji="0"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de-DE"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97283" name="Rectangle 7"/>
          <p:cNvSpPr txBox="1">
            <a:spLocks noGrp="1" noChangeArrowheads="1"/>
          </p:cNvSpPr>
          <p:nvPr/>
        </p:nvSpPr>
        <p:spPr bwMode="auto">
          <a:xfrm>
            <a:off x="3780694" y="9433753"/>
            <a:ext cx="2888394" cy="492885"/>
          </a:xfrm>
          <a:prstGeom prst="rect">
            <a:avLst/>
          </a:prstGeom>
          <a:noFill/>
          <a:ln w="9525">
            <a:noFill/>
            <a:miter lim="800000"/>
            <a:headEnd/>
            <a:tailEnd/>
          </a:ln>
        </p:spPr>
        <p:txBody>
          <a:bodyPr lIns="94824" tIns="47416" rIns="94824" bIns="47416" anchor="b"/>
          <a:lstStyle/>
          <a:p>
            <a:pPr marL="0" marR="0" lvl="0" indent="0" algn="r" defTabSz="947738" rtl="0" eaLnBrk="1" fontAlgn="auto" latinLnBrk="0" hangingPunct="1">
              <a:lnSpc>
                <a:spcPct val="100000"/>
              </a:lnSpc>
              <a:spcBef>
                <a:spcPts val="0"/>
              </a:spcBef>
              <a:spcAft>
                <a:spcPts val="0"/>
              </a:spcAft>
              <a:buClrTx/>
              <a:buSzTx/>
              <a:buFontTx/>
              <a:buNone/>
              <a:tabLst/>
              <a:defRPr/>
            </a:pPr>
            <a:fld id="{0C7B8A1B-A169-42ED-96E3-CF5B68CF2C7A}" type="slidenum">
              <a:rPr kumimoji="0" lang="en-GB" sz="1300" b="0" i="0" u="none" strike="noStrike" kern="1200" cap="none" spc="0" normalizeH="0" baseline="0" noProof="0">
                <a:ln>
                  <a:noFill/>
                </a:ln>
                <a:solidFill>
                  <a:prstClr val="black"/>
                </a:solidFill>
                <a:effectLst/>
                <a:uLnTx/>
                <a:uFillTx/>
                <a:latin typeface="Calibri"/>
                <a:ea typeface="+mn-ea"/>
                <a:cs typeface="+mn-cs"/>
              </a:rPr>
              <a:pPr marL="0" marR="0" lvl="0" indent="0" algn="r" defTabSz="947738" rtl="0" eaLnBrk="1" fontAlgn="auto" latinLnBrk="0" hangingPunct="1">
                <a:lnSpc>
                  <a:spcPct val="100000"/>
                </a:lnSpc>
                <a:spcBef>
                  <a:spcPts val="0"/>
                </a:spcBef>
                <a:spcAft>
                  <a:spcPts val="0"/>
                </a:spcAft>
                <a:buClrTx/>
                <a:buSzTx/>
                <a:buFontTx/>
                <a:buNone/>
                <a:tabLst/>
                <a:defRPr/>
              </a:pPr>
              <a:t>14</a:t>
            </a:fld>
            <a:endParaRPr kumimoji="0" lang="en-GB" sz="1300" b="0" i="0" u="none" strike="noStrike" kern="1200" cap="none" spc="0" normalizeH="0" baseline="0" noProof="0" dirty="0">
              <a:ln>
                <a:noFill/>
              </a:ln>
              <a:solidFill>
                <a:prstClr val="black"/>
              </a:solidFill>
              <a:effectLst/>
              <a:uLnTx/>
              <a:uFillTx/>
              <a:latin typeface="Calibri"/>
              <a:ea typeface="+mn-ea"/>
              <a:cs typeface="+mn-cs"/>
            </a:endParaRPr>
          </a:p>
        </p:txBody>
      </p:sp>
      <p:sp>
        <p:nvSpPr>
          <p:cNvPr id="97284" name="Rectangle 2"/>
          <p:cNvSpPr>
            <a:spLocks noGrp="1" noRot="1" noChangeAspect="1" noChangeArrowheads="1" noTextEdit="1"/>
          </p:cNvSpPr>
          <p:nvPr>
            <p:ph type="sldImg"/>
          </p:nvPr>
        </p:nvSpPr>
        <p:spPr>
          <a:xfrm>
            <a:off x="25400" y="744538"/>
            <a:ext cx="6619875" cy="3724275"/>
          </a:xfrm>
          <a:ln/>
        </p:spPr>
      </p:sp>
      <p:sp>
        <p:nvSpPr>
          <p:cNvPr id="97285" name="Rectangle 3"/>
          <p:cNvSpPr>
            <a:spLocks noGrp="1" noChangeArrowheads="1"/>
          </p:cNvSpPr>
          <p:nvPr>
            <p:ph type="body" idx="1"/>
          </p:nvPr>
        </p:nvSpPr>
        <p:spPr>
          <a:xfrm>
            <a:off x="889212" y="4715153"/>
            <a:ext cx="4890665" cy="4466987"/>
          </a:xfrm>
          <a:noFill/>
          <a:ln/>
        </p:spPr>
        <p:txBody>
          <a:bodyPr lIns="94824" tIns="47416" rIns="94824" bIns="47416"/>
          <a:lstStyle/>
          <a:p>
            <a:pPr eaLnBrk="1" hangingPunct="1"/>
            <a:endParaRPr lang="de-DE" noProof="1">
              <a:cs typeface="Arial" pitchFamily="34" charset="0"/>
            </a:endParaRPr>
          </a:p>
        </p:txBody>
      </p:sp>
    </p:spTree>
    <p:extLst>
      <p:ext uri="{BB962C8B-B14F-4D97-AF65-F5344CB8AC3E}">
        <p14:creationId xmlns:p14="http://schemas.microsoft.com/office/powerpoint/2010/main" val="35809488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5486400" cy="3086100"/>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5D208F31-BDE0-47EE-9BA6-FF5B8C962AF4}" type="slidenum">
              <a:rPr lang="it-IT" smtClean="0"/>
              <a:t>36</a:t>
            </a:fld>
            <a:endParaRPr lang="it-IT"/>
          </a:p>
        </p:txBody>
      </p:sp>
    </p:spTree>
    <p:extLst>
      <p:ext uri="{BB962C8B-B14F-4D97-AF65-F5344CB8AC3E}">
        <p14:creationId xmlns:p14="http://schemas.microsoft.com/office/powerpoint/2010/main" val="33998125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914400" y="2130426"/>
            <a:ext cx="10363200" cy="1470025"/>
          </a:xfrm>
        </p:spPr>
        <p:txBody>
          <a:bodyPr/>
          <a:lstStyle/>
          <a:p>
            <a:r>
              <a:rPr lang="it-IT"/>
              <a:t>Fare clic per modificare lo stile del titolo</a:t>
            </a:r>
          </a:p>
        </p:txBody>
      </p:sp>
      <p:sp>
        <p:nvSpPr>
          <p:cNvPr id="3" name="Sottotitol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E61B8F47-2524-4749-98AA-16B2CFFBAF7B}" type="datetimeFigureOut">
              <a:rPr lang="it-IT" smtClean="0"/>
              <a:t>24/05/2024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69AD94D8-689E-4B83-9868-E4256E5CE02D}" type="slidenum">
              <a:rPr lang="it-IT" smtClean="0"/>
              <a:t>‹N›</a:t>
            </a:fld>
            <a:endParaRPr lang="it-IT"/>
          </a:p>
        </p:txBody>
      </p:sp>
    </p:spTree>
    <p:extLst>
      <p:ext uri="{BB962C8B-B14F-4D97-AF65-F5344CB8AC3E}">
        <p14:creationId xmlns:p14="http://schemas.microsoft.com/office/powerpoint/2010/main" val="13479244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E61B8F47-2524-4749-98AA-16B2CFFBAF7B}" type="datetimeFigureOut">
              <a:rPr lang="it-IT" smtClean="0"/>
              <a:t>24/05/2024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69AD94D8-689E-4B83-9868-E4256E5CE02D}" type="slidenum">
              <a:rPr lang="it-IT" smtClean="0"/>
              <a:t>‹N›</a:t>
            </a:fld>
            <a:endParaRPr lang="it-IT"/>
          </a:p>
        </p:txBody>
      </p:sp>
    </p:spTree>
    <p:extLst>
      <p:ext uri="{BB962C8B-B14F-4D97-AF65-F5344CB8AC3E}">
        <p14:creationId xmlns:p14="http://schemas.microsoft.com/office/powerpoint/2010/main" val="7794253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839200" y="274639"/>
            <a:ext cx="27432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09600" y="274639"/>
            <a:ext cx="80264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E61B8F47-2524-4749-98AA-16B2CFFBAF7B}" type="datetimeFigureOut">
              <a:rPr lang="it-IT" smtClean="0"/>
              <a:t>24/05/2024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69AD94D8-689E-4B83-9868-E4256E5CE02D}" type="slidenum">
              <a:rPr lang="it-IT" smtClean="0"/>
              <a:t>‹N›</a:t>
            </a:fld>
            <a:endParaRPr lang="it-IT"/>
          </a:p>
        </p:txBody>
      </p:sp>
    </p:spTree>
    <p:extLst>
      <p:ext uri="{BB962C8B-B14F-4D97-AF65-F5344CB8AC3E}">
        <p14:creationId xmlns:p14="http://schemas.microsoft.com/office/powerpoint/2010/main" val="7614847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olo e sottotitolo">
    <p:spTree>
      <p:nvGrpSpPr>
        <p:cNvPr id="1" name=""/>
        <p:cNvGrpSpPr/>
        <p:nvPr/>
      </p:nvGrpSpPr>
      <p:grpSpPr>
        <a:xfrm>
          <a:off x="0" y="0"/>
          <a:ext cx="0" cy="0"/>
          <a:chOff x="0" y="0"/>
          <a:chExt cx="0" cy="0"/>
        </a:xfrm>
      </p:grpSpPr>
      <p:sp>
        <p:nvSpPr>
          <p:cNvPr id="5" name="Shape 5"/>
          <p:cNvSpPr>
            <a:spLocks noGrp="1"/>
          </p:cNvSpPr>
          <p:nvPr>
            <p:ph type="title"/>
          </p:nvPr>
        </p:nvSpPr>
        <p:spPr>
          <a:xfrm>
            <a:off x="1190626" y="1151931"/>
            <a:ext cx="9810751" cy="2321719"/>
          </a:xfrm>
          <a:prstGeom prst="rect">
            <a:avLst/>
          </a:prstGeom>
        </p:spPr>
        <p:txBody>
          <a:bodyPr anchor="b"/>
          <a:lstStyle/>
          <a:p>
            <a:pPr lvl="0">
              <a:defRPr sz="1800"/>
            </a:pPr>
            <a:r>
              <a:rPr sz="5600"/>
              <a:t>Titolo Testo</a:t>
            </a:r>
          </a:p>
        </p:txBody>
      </p:sp>
      <p:sp>
        <p:nvSpPr>
          <p:cNvPr id="6" name="Shape 6"/>
          <p:cNvSpPr>
            <a:spLocks noGrp="1"/>
          </p:cNvSpPr>
          <p:nvPr>
            <p:ph type="body" idx="1"/>
          </p:nvPr>
        </p:nvSpPr>
        <p:spPr>
          <a:xfrm>
            <a:off x="1190626" y="3536156"/>
            <a:ext cx="9810751" cy="794742"/>
          </a:xfrm>
          <a:prstGeom prst="rect">
            <a:avLst/>
          </a:prstGeom>
        </p:spPr>
        <p:txBody>
          <a:bodyPr anchor="t"/>
          <a:lstStyle>
            <a:lvl1pPr marL="0" indent="0" algn="ctr">
              <a:spcBef>
                <a:spcPts val="0"/>
              </a:spcBef>
              <a:buSzTx/>
              <a:buNone/>
              <a:defRPr sz="2200"/>
            </a:lvl1pPr>
            <a:lvl2pPr marL="0" indent="160729" algn="ctr">
              <a:spcBef>
                <a:spcPts val="0"/>
              </a:spcBef>
              <a:buSzTx/>
              <a:buNone/>
              <a:defRPr sz="2200"/>
            </a:lvl2pPr>
            <a:lvl3pPr marL="0" indent="321457" algn="ctr">
              <a:spcBef>
                <a:spcPts val="0"/>
              </a:spcBef>
              <a:buSzTx/>
              <a:buNone/>
              <a:defRPr sz="2200"/>
            </a:lvl3pPr>
            <a:lvl4pPr marL="0" indent="482186" algn="ctr">
              <a:spcBef>
                <a:spcPts val="0"/>
              </a:spcBef>
              <a:buSzTx/>
              <a:buNone/>
              <a:defRPr sz="2200"/>
            </a:lvl4pPr>
            <a:lvl5pPr marL="0" indent="642915" algn="ctr">
              <a:spcBef>
                <a:spcPts val="0"/>
              </a:spcBef>
              <a:buSzTx/>
              <a:buNone/>
              <a:defRPr sz="2200"/>
            </a:lvl5pPr>
          </a:lstStyle>
          <a:p>
            <a:pPr lvl="0">
              <a:defRPr sz="1800"/>
            </a:pPr>
            <a:r>
              <a:rPr sz="2200"/>
              <a:t>Corpo livello uno</a:t>
            </a:r>
          </a:p>
          <a:p>
            <a:pPr lvl="1">
              <a:defRPr sz="1800"/>
            </a:pPr>
            <a:r>
              <a:rPr sz="2200"/>
              <a:t>Corpo livello due</a:t>
            </a:r>
          </a:p>
          <a:p>
            <a:pPr lvl="2">
              <a:defRPr sz="1800"/>
            </a:pPr>
            <a:r>
              <a:rPr sz="2200"/>
              <a:t>Corpo livello tre</a:t>
            </a:r>
          </a:p>
          <a:p>
            <a:pPr lvl="3">
              <a:defRPr sz="1800"/>
            </a:pPr>
            <a:r>
              <a:rPr sz="2200"/>
              <a:t>Corpo livello quattro</a:t>
            </a:r>
          </a:p>
          <a:p>
            <a:pPr lvl="4">
              <a:defRPr sz="1800"/>
            </a:pPr>
            <a:r>
              <a:rPr sz="2200"/>
              <a:t>Livello 5</a:t>
            </a:r>
          </a:p>
        </p:txBody>
      </p:sp>
    </p:spTree>
    <p:extLst>
      <p:ext uri="{BB962C8B-B14F-4D97-AF65-F5344CB8AC3E}">
        <p14:creationId xmlns:p14="http://schemas.microsoft.com/office/powerpoint/2010/main" val="3866243453"/>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Foto - Orizzontale">
    <p:spTree>
      <p:nvGrpSpPr>
        <p:cNvPr id="1" name=""/>
        <p:cNvGrpSpPr/>
        <p:nvPr/>
      </p:nvGrpSpPr>
      <p:grpSpPr>
        <a:xfrm>
          <a:off x="0" y="0"/>
          <a:ext cx="0" cy="0"/>
          <a:chOff x="0" y="0"/>
          <a:chExt cx="0" cy="0"/>
        </a:xfrm>
      </p:grpSpPr>
      <p:sp>
        <p:nvSpPr>
          <p:cNvPr id="8" name="Shape 8"/>
          <p:cNvSpPr>
            <a:spLocks noGrp="1"/>
          </p:cNvSpPr>
          <p:nvPr>
            <p:ph type="title"/>
          </p:nvPr>
        </p:nvSpPr>
        <p:spPr>
          <a:xfrm>
            <a:off x="1190626" y="4723806"/>
            <a:ext cx="9810751" cy="1000125"/>
          </a:xfrm>
          <a:prstGeom prst="rect">
            <a:avLst/>
          </a:prstGeom>
        </p:spPr>
        <p:txBody>
          <a:bodyPr anchor="b"/>
          <a:lstStyle/>
          <a:p>
            <a:pPr lvl="0">
              <a:defRPr sz="1800"/>
            </a:pPr>
            <a:r>
              <a:rPr sz="5600"/>
              <a:t>Titolo Testo</a:t>
            </a:r>
          </a:p>
        </p:txBody>
      </p:sp>
      <p:sp>
        <p:nvSpPr>
          <p:cNvPr id="9" name="Shape 9"/>
          <p:cNvSpPr>
            <a:spLocks noGrp="1"/>
          </p:cNvSpPr>
          <p:nvPr>
            <p:ph type="body" idx="1"/>
          </p:nvPr>
        </p:nvSpPr>
        <p:spPr>
          <a:xfrm>
            <a:off x="1190626" y="5759649"/>
            <a:ext cx="9810751" cy="794742"/>
          </a:xfrm>
          <a:prstGeom prst="rect">
            <a:avLst/>
          </a:prstGeom>
        </p:spPr>
        <p:txBody>
          <a:bodyPr anchor="t"/>
          <a:lstStyle>
            <a:lvl1pPr marL="0" indent="0" algn="ctr">
              <a:spcBef>
                <a:spcPts val="0"/>
              </a:spcBef>
              <a:buSzTx/>
              <a:buNone/>
              <a:defRPr sz="2200"/>
            </a:lvl1pPr>
            <a:lvl2pPr marL="0" indent="160729" algn="ctr">
              <a:spcBef>
                <a:spcPts val="0"/>
              </a:spcBef>
              <a:buSzTx/>
              <a:buNone/>
              <a:defRPr sz="2200"/>
            </a:lvl2pPr>
            <a:lvl3pPr marL="0" indent="321457" algn="ctr">
              <a:spcBef>
                <a:spcPts val="0"/>
              </a:spcBef>
              <a:buSzTx/>
              <a:buNone/>
              <a:defRPr sz="2200"/>
            </a:lvl3pPr>
            <a:lvl4pPr marL="0" indent="482186" algn="ctr">
              <a:spcBef>
                <a:spcPts val="0"/>
              </a:spcBef>
              <a:buSzTx/>
              <a:buNone/>
              <a:defRPr sz="2200"/>
            </a:lvl4pPr>
            <a:lvl5pPr marL="0" indent="642915" algn="ctr">
              <a:spcBef>
                <a:spcPts val="0"/>
              </a:spcBef>
              <a:buSzTx/>
              <a:buNone/>
              <a:defRPr sz="2200"/>
            </a:lvl5pPr>
          </a:lstStyle>
          <a:p>
            <a:pPr lvl="0">
              <a:defRPr sz="1800"/>
            </a:pPr>
            <a:r>
              <a:rPr sz="2200"/>
              <a:t>Corpo livello uno</a:t>
            </a:r>
          </a:p>
          <a:p>
            <a:pPr lvl="1">
              <a:defRPr sz="1800"/>
            </a:pPr>
            <a:r>
              <a:rPr sz="2200"/>
              <a:t>Corpo livello due</a:t>
            </a:r>
          </a:p>
          <a:p>
            <a:pPr lvl="2">
              <a:defRPr sz="1800"/>
            </a:pPr>
            <a:r>
              <a:rPr sz="2200"/>
              <a:t>Corpo livello tre</a:t>
            </a:r>
          </a:p>
          <a:p>
            <a:pPr lvl="3">
              <a:defRPr sz="1800"/>
            </a:pPr>
            <a:r>
              <a:rPr sz="2200"/>
              <a:t>Corpo livello quattro</a:t>
            </a:r>
          </a:p>
          <a:p>
            <a:pPr lvl="4">
              <a:defRPr sz="1800"/>
            </a:pPr>
            <a:r>
              <a:rPr sz="2200"/>
              <a:t>Livello 5</a:t>
            </a:r>
          </a:p>
        </p:txBody>
      </p:sp>
    </p:spTree>
    <p:extLst>
      <p:ext uri="{BB962C8B-B14F-4D97-AF65-F5344CB8AC3E}">
        <p14:creationId xmlns:p14="http://schemas.microsoft.com/office/powerpoint/2010/main" val="2698326864"/>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olo - Centrato">
    <p:spTree>
      <p:nvGrpSpPr>
        <p:cNvPr id="1" name=""/>
        <p:cNvGrpSpPr/>
        <p:nvPr/>
      </p:nvGrpSpPr>
      <p:grpSpPr>
        <a:xfrm>
          <a:off x="0" y="0"/>
          <a:ext cx="0" cy="0"/>
          <a:chOff x="0" y="0"/>
          <a:chExt cx="0" cy="0"/>
        </a:xfrm>
      </p:grpSpPr>
      <p:sp>
        <p:nvSpPr>
          <p:cNvPr id="11" name="Shape 11"/>
          <p:cNvSpPr>
            <a:spLocks noGrp="1"/>
          </p:cNvSpPr>
          <p:nvPr>
            <p:ph type="title"/>
          </p:nvPr>
        </p:nvSpPr>
        <p:spPr>
          <a:xfrm>
            <a:off x="1190626" y="2268142"/>
            <a:ext cx="9810751" cy="2321719"/>
          </a:xfrm>
          <a:prstGeom prst="rect">
            <a:avLst/>
          </a:prstGeom>
        </p:spPr>
        <p:txBody>
          <a:bodyPr/>
          <a:lstStyle/>
          <a:p>
            <a:pPr lvl="0">
              <a:defRPr sz="1800"/>
            </a:pPr>
            <a:r>
              <a:rPr sz="5600"/>
              <a:t>Titolo Testo</a:t>
            </a:r>
          </a:p>
        </p:txBody>
      </p:sp>
    </p:spTree>
    <p:extLst>
      <p:ext uri="{BB962C8B-B14F-4D97-AF65-F5344CB8AC3E}">
        <p14:creationId xmlns:p14="http://schemas.microsoft.com/office/powerpoint/2010/main" val="1952329599"/>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Foto - Verticale">
    <p:spTree>
      <p:nvGrpSpPr>
        <p:cNvPr id="1" name=""/>
        <p:cNvGrpSpPr/>
        <p:nvPr/>
      </p:nvGrpSpPr>
      <p:grpSpPr>
        <a:xfrm>
          <a:off x="0" y="0"/>
          <a:ext cx="0" cy="0"/>
          <a:chOff x="0" y="0"/>
          <a:chExt cx="0" cy="0"/>
        </a:xfrm>
      </p:grpSpPr>
      <p:sp>
        <p:nvSpPr>
          <p:cNvPr id="13" name="Shape 13"/>
          <p:cNvSpPr>
            <a:spLocks noGrp="1"/>
          </p:cNvSpPr>
          <p:nvPr>
            <p:ph type="title"/>
          </p:nvPr>
        </p:nvSpPr>
        <p:spPr>
          <a:xfrm>
            <a:off x="892969" y="446484"/>
            <a:ext cx="5000625" cy="2803922"/>
          </a:xfrm>
          <a:prstGeom prst="rect">
            <a:avLst/>
          </a:prstGeom>
        </p:spPr>
        <p:txBody>
          <a:bodyPr anchor="b"/>
          <a:lstStyle>
            <a:lvl1pPr>
              <a:defRPr sz="4200"/>
            </a:lvl1pPr>
          </a:lstStyle>
          <a:p>
            <a:pPr lvl="0">
              <a:defRPr sz="1800"/>
            </a:pPr>
            <a:r>
              <a:rPr sz="4200"/>
              <a:t>Titolo Testo</a:t>
            </a:r>
          </a:p>
        </p:txBody>
      </p:sp>
      <p:sp>
        <p:nvSpPr>
          <p:cNvPr id="14" name="Shape 14"/>
          <p:cNvSpPr>
            <a:spLocks noGrp="1"/>
          </p:cNvSpPr>
          <p:nvPr>
            <p:ph type="body" idx="1"/>
          </p:nvPr>
        </p:nvSpPr>
        <p:spPr>
          <a:xfrm>
            <a:off x="892969" y="3348634"/>
            <a:ext cx="5000625" cy="2884289"/>
          </a:xfrm>
          <a:prstGeom prst="rect">
            <a:avLst/>
          </a:prstGeom>
        </p:spPr>
        <p:txBody>
          <a:bodyPr anchor="t"/>
          <a:lstStyle>
            <a:lvl1pPr marL="0" indent="0" algn="ctr">
              <a:spcBef>
                <a:spcPts val="0"/>
              </a:spcBef>
              <a:buSzTx/>
              <a:buNone/>
              <a:defRPr sz="2200"/>
            </a:lvl1pPr>
            <a:lvl2pPr marL="0" indent="160729" algn="ctr">
              <a:spcBef>
                <a:spcPts val="0"/>
              </a:spcBef>
              <a:buSzTx/>
              <a:buNone/>
              <a:defRPr sz="2200"/>
            </a:lvl2pPr>
            <a:lvl3pPr marL="0" indent="321457" algn="ctr">
              <a:spcBef>
                <a:spcPts val="0"/>
              </a:spcBef>
              <a:buSzTx/>
              <a:buNone/>
              <a:defRPr sz="2200"/>
            </a:lvl3pPr>
            <a:lvl4pPr marL="0" indent="482186" algn="ctr">
              <a:spcBef>
                <a:spcPts val="0"/>
              </a:spcBef>
              <a:buSzTx/>
              <a:buNone/>
              <a:defRPr sz="2200"/>
            </a:lvl4pPr>
            <a:lvl5pPr marL="0" indent="642915" algn="ctr">
              <a:spcBef>
                <a:spcPts val="0"/>
              </a:spcBef>
              <a:buSzTx/>
              <a:buNone/>
              <a:defRPr sz="2200"/>
            </a:lvl5pPr>
          </a:lstStyle>
          <a:p>
            <a:pPr lvl="0">
              <a:defRPr sz="1800"/>
            </a:pPr>
            <a:r>
              <a:rPr sz="2200"/>
              <a:t>Corpo livello uno</a:t>
            </a:r>
          </a:p>
          <a:p>
            <a:pPr lvl="1">
              <a:defRPr sz="1800"/>
            </a:pPr>
            <a:r>
              <a:rPr sz="2200"/>
              <a:t>Corpo livello due</a:t>
            </a:r>
          </a:p>
          <a:p>
            <a:pPr lvl="2">
              <a:defRPr sz="1800"/>
            </a:pPr>
            <a:r>
              <a:rPr sz="2200"/>
              <a:t>Corpo livello tre</a:t>
            </a:r>
          </a:p>
          <a:p>
            <a:pPr lvl="3">
              <a:defRPr sz="1800"/>
            </a:pPr>
            <a:r>
              <a:rPr sz="2200"/>
              <a:t>Corpo livello quattro</a:t>
            </a:r>
          </a:p>
          <a:p>
            <a:pPr lvl="4">
              <a:defRPr sz="1800"/>
            </a:pPr>
            <a:r>
              <a:rPr sz="2200"/>
              <a:t>Livello 5</a:t>
            </a:r>
          </a:p>
        </p:txBody>
      </p:sp>
    </p:spTree>
    <p:extLst>
      <p:ext uri="{BB962C8B-B14F-4D97-AF65-F5344CB8AC3E}">
        <p14:creationId xmlns:p14="http://schemas.microsoft.com/office/powerpoint/2010/main" val="1923421885"/>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olo - In alto">
    <p:spTree>
      <p:nvGrpSpPr>
        <p:cNvPr id="1" name=""/>
        <p:cNvGrpSpPr/>
        <p:nvPr/>
      </p:nvGrpSpPr>
      <p:grpSpPr>
        <a:xfrm>
          <a:off x="0" y="0"/>
          <a:ext cx="0" cy="0"/>
          <a:chOff x="0" y="0"/>
          <a:chExt cx="0" cy="0"/>
        </a:xfrm>
      </p:grpSpPr>
      <p:sp>
        <p:nvSpPr>
          <p:cNvPr id="16" name="Shape 16"/>
          <p:cNvSpPr>
            <a:spLocks noGrp="1"/>
          </p:cNvSpPr>
          <p:nvPr>
            <p:ph type="title"/>
          </p:nvPr>
        </p:nvSpPr>
        <p:spPr>
          <a:prstGeom prst="rect">
            <a:avLst/>
          </a:prstGeom>
        </p:spPr>
        <p:txBody>
          <a:bodyPr/>
          <a:lstStyle/>
          <a:p>
            <a:pPr lvl="0">
              <a:defRPr sz="1800"/>
            </a:pPr>
            <a:r>
              <a:rPr sz="5600"/>
              <a:t>Titolo Testo</a:t>
            </a:r>
          </a:p>
        </p:txBody>
      </p:sp>
    </p:spTree>
    <p:extLst>
      <p:ext uri="{BB962C8B-B14F-4D97-AF65-F5344CB8AC3E}">
        <p14:creationId xmlns:p14="http://schemas.microsoft.com/office/powerpoint/2010/main" val="1276373506"/>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olo e punti elenco">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lstStyle/>
          <a:p>
            <a:pPr lvl="0">
              <a:defRPr sz="1800"/>
            </a:pPr>
            <a:r>
              <a:rPr sz="5600"/>
              <a:t>Titolo Testo</a:t>
            </a:r>
          </a:p>
        </p:txBody>
      </p:sp>
      <p:sp>
        <p:nvSpPr>
          <p:cNvPr id="19" name="Shape 19"/>
          <p:cNvSpPr>
            <a:spLocks noGrp="1"/>
          </p:cNvSpPr>
          <p:nvPr>
            <p:ph type="body" idx="1"/>
          </p:nvPr>
        </p:nvSpPr>
        <p:spPr>
          <a:prstGeom prst="rect">
            <a:avLst/>
          </a:prstGeom>
        </p:spPr>
        <p:txBody>
          <a:bodyPr/>
          <a:lstStyle/>
          <a:p>
            <a:pPr lvl="0">
              <a:defRPr sz="1800"/>
            </a:pPr>
            <a:r>
              <a:rPr sz="2500"/>
              <a:t>Corpo livello uno</a:t>
            </a:r>
          </a:p>
          <a:p>
            <a:pPr lvl="1">
              <a:defRPr sz="1800"/>
            </a:pPr>
            <a:r>
              <a:rPr sz="2500"/>
              <a:t>Corpo livello due</a:t>
            </a:r>
          </a:p>
          <a:p>
            <a:pPr lvl="2">
              <a:defRPr sz="1800"/>
            </a:pPr>
            <a:r>
              <a:rPr sz="2500"/>
              <a:t>Corpo livello tre</a:t>
            </a:r>
          </a:p>
          <a:p>
            <a:pPr lvl="3">
              <a:defRPr sz="1800"/>
            </a:pPr>
            <a:r>
              <a:rPr sz="2500"/>
              <a:t>Corpo livello quattro</a:t>
            </a:r>
          </a:p>
          <a:p>
            <a:pPr lvl="4">
              <a:defRPr sz="1800"/>
            </a:pPr>
            <a:r>
              <a:rPr sz="2500"/>
              <a:t>Livello 5</a:t>
            </a:r>
          </a:p>
        </p:txBody>
      </p:sp>
    </p:spTree>
    <p:extLst>
      <p:ext uri="{BB962C8B-B14F-4D97-AF65-F5344CB8AC3E}">
        <p14:creationId xmlns:p14="http://schemas.microsoft.com/office/powerpoint/2010/main" val="2281683666"/>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olo, punti elenco e foto">
    <p:spTree>
      <p:nvGrpSpPr>
        <p:cNvPr id="1" name=""/>
        <p:cNvGrpSpPr/>
        <p:nvPr/>
      </p:nvGrpSpPr>
      <p:grpSpPr>
        <a:xfrm>
          <a:off x="0" y="0"/>
          <a:ext cx="0" cy="0"/>
          <a:chOff x="0" y="0"/>
          <a:chExt cx="0" cy="0"/>
        </a:xfrm>
      </p:grpSpPr>
      <p:sp>
        <p:nvSpPr>
          <p:cNvPr id="21" name="Shape 21"/>
          <p:cNvSpPr>
            <a:spLocks noGrp="1"/>
          </p:cNvSpPr>
          <p:nvPr>
            <p:ph type="title"/>
          </p:nvPr>
        </p:nvSpPr>
        <p:spPr>
          <a:prstGeom prst="rect">
            <a:avLst/>
          </a:prstGeom>
        </p:spPr>
        <p:txBody>
          <a:bodyPr/>
          <a:lstStyle/>
          <a:p>
            <a:pPr lvl="0">
              <a:defRPr sz="1800"/>
            </a:pPr>
            <a:r>
              <a:rPr sz="5600"/>
              <a:t>Titolo Testo</a:t>
            </a:r>
          </a:p>
        </p:txBody>
      </p:sp>
      <p:sp>
        <p:nvSpPr>
          <p:cNvPr id="22" name="Shape 22"/>
          <p:cNvSpPr>
            <a:spLocks noGrp="1"/>
          </p:cNvSpPr>
          <p:nvPr>
            <p:ph type="body" idx="1"/>
          </p:nvPr>
        </p:nvSpPr>
        <p:spPr>
          <a:xfrm>
            <a:off x="892969" y="1830587"/>
            <a:ext cx="5000625" cy="4420195"/>
          </a:xfrm>
          <a:prstGeom prst="rect">
            <a:avLst/>
          </a:prstGeom>
        </p:spPr>
        <p:txBody>
          <a:bodyPr/>
          <a:lstStyle>
            <a:lvl1pPr marL="241093" indent="-241093">
              <a:spcBef>
                <a:spcPts val="2250"/>
              </a:spcBef>
              <a:defRPr sz="2000"/>
            </a:lvl1pPr>
            <a:lvl2pPr marL="482186" indent="-241093">
              <a:spcBef>
                <a:spcPts val="2250"/>
              </a:spcBef>
              <a:defRPr sz="2000"/>
            </a:lvl2pPr>
            <a:lvl3pPr marL="723279" indent="-241093">
              <a:spcBef>
                <a:spcPts val="2250"/>
              </a:spcBef>
              <a:defRPr sz="2000"/>
            </a:lvl3pPr>
            <a:lvl4pPr marL="964372" indent="-241093">
              <a:spcBef>
                <a:spcPts val="2250"/>
              </a:spcBef>
              <a:defRPr sz="2000"/>
            </a:lvl4pPr>
            <a:lvl5pPr marL="1205465" indent="-241093">
              <a:spcBef>
                <a:spcPts val="2250"/>
              </a:spcBef>
              <a:defRPr sz="2000"/>
            </a:lvl5pPr>
          </a:lstStyle>
          <a:p>
            <a:pPr lvl="0">
              <a:defRPr sz="1800"/>
            </a:pPr>
            <a:r>
              <a:rPr sz="2000"/>
              <a:t>Corpo livello uno</a:t>
            </a:r>
          </a:p>
          <a:p>
            <a:pPr lvl="1">
              <a:defRPr sz="1800"/>
            </a:pPr>
            <a:r>
              <a:rPr sz="2000"/>
              <a:t>Corpo livello due</a:t>
            </a:r>
          </a:p>
          <a:p>
            <a:pPr lvl="2">
              <a:defRPr sz="1800"/>
            </a:pPr>
            <a:r>
              <a:rPr sz="2000"/>
              <a:t>Corpo livello tre</a:t>
            </a:r>
          </a:p>
          <a:p>
            <a:pPr lvl="3">
              <a:defRPr sz="1800"/>
            </a:pPr>
            <a:r>
              <a:rPr sz="2000"/>
              <a:t>Corpo livello quattro</a:t>
            </a:r>
          </a:p>
          <a:p>
            <a:pPr lvl="4">
              <a:defRPr sz="1800"/>
            </a:pPr>
            <a:r>
              <a:rPr sz="2000"/>
              <a:t>Livello 5</a:t>
            </a:r>
          </a:p>
        </p:txBody>
      </p:sp>
    </p:spTree>
    <p:extLst>
      <p:ext uri="{BB962C8B-B14F-4D97-AF65-F5344CB8AC3E}">
        <p14:creationId xmlns:p14="http://schemas.microsoft.com/office/powerpoint/2010/main" val="858189151"/>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Punti elenco">
    <p:spTree>
      <p:nvGrpSpPr>
        <p:cNvPr id="1" name=""/>
        <p:cNvGrpSpPr/>
        <p:nvPr/>
      </p:nvGrpSpPr>
      <p:grpSpPr>
        <a:xfrm>
          <a:off x="0" y="0"/>
          <a:ext cx="0" cy="0"/>
          <a:chOff x="0" y="0"/>
          <a:chExt cx="0" cy="0"/>
        </a:xfrm>
      </p:grpSpPr>
      <p:sp>
        <p:nvSpPr>
          <p:cNvPr id="24" name="Shape 24"/>
          <p:cNvSpPr>
            <a:spLocks noGrp="1"/>
          </p:cNvSpPr>
          <p:nvPr>
            <p:ph type="body" idx="1"/>
          </p:nvPr>
        </p:nvSpPr>
        <p:spPr>
          <a:xfrm>
            <a:off x="892970" y="892970"/>
            <a:ext cx="10406063" cy="5072063"/>
          </a:xfrm>
          <a:prstGeom prst="rect">
            <a:avLst/>
          </a:prstGeom>
        </p:spPr>
        <p:txBody>
          <a:bodyPr/>
          <a:lstStyle/>
          <a:p>
            <a:pPr lvl="0">
              <a:defRPr sz="1800"/>
            </a:pPr>
            <a:r>
              <a:rPr sz="2500"/>
              <a:t>Corpo livello uno</a:t>
            </a:r>
          </a:p>
          <a:p>
            <a:pPr lvl="1">
              <a:defRPr sz="1800"/>
            </a:pPr>
            <a:r>
              <a:rPr sz="2500"/>
              <a:t>Corpo livello due</a:t>
            </a:r>
          </a:p>
          <a:p>
            <a:pPr lvl="2">
              <a:defRPr sz="1800"/>
            </a:pPr>
            <a:r>
              <a:rPr sz="2500"/>
              <a:t>Corpo livello tre</a:t>
            </a:r>
          </a:p>
          <a:p>
            <a:pPr lvl="3">
              <a:defRPr sz="1800"/>
            </a:pPr>
            <a:r>
              <a:rPr sz="2500"/>
              <a:t>Corpo livello quattro</a:t>
            </a:r>
          </a:p>
          <a:p>
            <a:pPr lvl="4">
              <a:defRPr sz="1800"/>
            </a:pPr>
            <a:r>
              <a:rPr sz="2500"/>
              <a:t>Livello 5</a:t>
            </a:r>
          </a:p>
        </p:txBody>
      </p:sp>
    </p:spTree>
    <p:extLst>
      <p:ext uri="{BB962C8B-B14F-4D97-AF65-F5344CB8AC3E}">
        <p14:creationId xmlns:p14="http://schemas.microsoft.com/office/powerpoint/2010/main" val="3488936910"/>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E61B8F47-2524-4749-98AA-16B2CFFBAF7B}" type="datetimeFigureOut">
              <a:rPr lang="it-IT" smtClean="0"/>
              <a:t>24/05/2024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69AD94D8-689E-4B83-9868-E4256E5CE02D}" type="slidenum">
              <a:rPr lang="it-IT" smtClean="0"/>
              <a:t>‹N›</a:t>
            </a:fld>
            <a:endParaRPr lang="it-IT"/>
          </a:p>
        </p:txBody>
      </p:sp>
    </p:spTree>
    <p:extLst>
      <p:ext uri="{BB962C8B-B14F-4D97-AF65-F5344CB8AC3E}">
        <p14:creationId xmlns:p14="http://schemas.microsoft.com/office/powerpoint/2010/main" val="4878423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Foto - 3 per pagina">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4199956"/>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Citazion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1831215"/>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Foto">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9592300"/>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Vuoto">
    <p:spTree>
      <p:nvGrpSpPr>
        <p:cNvPr id="1" name=""/>
        <p:cNvGrpSpPr/>
        <p:nvPr/>
      </p:nvGrpSpPr>
      <p:grpSpPr>
        <a:xfrm>
          <a:off x="0" y="0"/>
          <a:ext cx="0" cy="0"/>
          <a:chOff x="0" y="0"/>
          <a:chExt cx="0" cy="0"/>
        </a:xfrm>
      </p:grpSpPr>
    </p:spTree>
    <p:extLst>
      <p:ext uri="{BB962C8B-B14F-4D97-AF65-F5344CB8AC3E}">
        <p14:creationId xmlns:p14="http://schemas.microsoft.com/office/powerpoint/2010/main" val="498553321"/>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it-IT"/>
              <a:t>Fare clic per modificare lo stile del titolo</a:t>
            </a:r>
            <a:endParaRPr lang="en-US" dirty="0"/>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8E36636D-D922-432D-A958-524484B5923D}" type="datetimeFigureOut">
              <a:rPr lang="en-US" dirty="0"/>
              <a:pPr/>
              <a:t>5/24/2024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F28FB93-0A08-4E7D-8E63-9EFA29F1E093}" type="slidenum">
              <a:rPr lang="en-US" dirty="0"/>
              <a:pPr/>
              <a:t>‹N›</a:t>
            </a:fld>
            <a:endParaRPr lang="en-US" dirty="0"/>
          </a:p>
        </p:txBody>
      </p:sp>
    </p:spTree>
    <p:extLst>
      <p:ext uri="{BB962C8B-B14F-4D97-AF65-F5344CB8AC3E}">
        <p14:creationId xmlns:p14="http://schemas.microsoft.com/office/powerpoint/2010/main" val="28515592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8E36636D-D922-432D-A958-524484B5923D}" type="datetimeFigureOut">
              <a:rPr lang="en-US" dirty="0"/>
              <a:pPr/>
              <a:t>5/24/2024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F28FB93-0A08-4E7D-8E63-9EFA29F1E093}" type="slidenum">
              <a:rPr lang="en-US" dirty="0"/>
              <a:pPr/>
              <a:t>‹N›</a:t>
            </a:fld>
            <a:endParaRPr lang="en-US" dirty="0"/>
          </a:p>
        </p:txBody>
      </p:sp>
    </p:spTree>
    <p:extLst>
      <p:ext uri="{BB962C8B-B14F-4D97-AF65-F5344CB8AC3E}">
        <p14:creationId xmlns:p14="http://schemas.microsoft.com/office/powerpoint/2010/main" val="8775828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it-IT"/>
              <a:t>Fare clic per modificare lo stile del titolo</a:t>
            </a:r>
            <a:endParaRPr lang="en-US" dirty="0"/>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fld id="{8E36636D-D922-432D-A958-524484B5923D}" type="datetimeFigureOut">
              <a:rPr lang="en-US" dirty="0"/>
              <a:pPr/>
              <a:t>5/24/2024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F28FB93-0A08-4E7D-8E63-9EFA29F1E093}" type="slidenum">
              <a:rPr lang="en-US" dirty="0"/>
              <a:pPr/>
              <a:t>‹N›</a:t>
            </a:fld>
            <a:endParaRPr lang="en-US" dirty="0"/>
          </a:p>
        </p:txBody>
      </p:sp>
    </p:spTree>
    <p:extLst>
      <p:ext uri="{BB962C8B-B14F-4D97-AF65-F5344CB8AC3E}">
        <p14:creationId xmlns:p14="http://schemas.microsoft.com/office/powerpoint/2010/main" val="25779474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8E36636D-D922-432D-A958-524484B5923D}" type="datetimeFigureOut">
              <a:rPr lang="en-US" dirty="0"/>
              <a:pPr/>
              <a:t>5/24/2024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F28FB93-0A08-4E7D-8E63-9EFA29F1E093}" type="slidenum">
              <a:rPr lang="en-US" dirty="0"/>
              <a:pPr/>
              <a:t>‹N›</a:t>
            </a:fld>
            <a:endParaRPr lang="en-US" dirty="0"/>
          </a:p>
        </p:txBody>
      </p:sp>
    </p:spTree>
    <p:extLst>
      <p:ext uri="{BB962C8B-B14F-4D97-AF65-F5344CB8AC3E}">
        <p14:creationId xmlns:p14="http://schemas.microsoft.com/office/powerpoint/2010/main" val="36334094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it-IT"/>
              <a:t>Fare clic per modificare lo stile del titolo</a:t>
            </a:r>
            <a:endParaRPr lang="en-US" dirty="0"/>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8E36636D-D922-432D-A958-524484B5923D}" type="datetimeFigureOut">
              <a:rPr lang="en-US" dirty="0"/>
              <a:pPr/>
              <a:t>5/24/2024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F28FB93-0A08-4E7D-8E63-9EFA29F1E093}" type="slidenum">
              <a:rPr lang="en-US" dirty="0"/>
              <a:pPr/>
              <a:t>‹N›</a:t>
            </a:fld>
            <a:endParaRPr lang="en-US" dirty="0"/>
          </a:p>
        </p:txBody>
      </p:sp>
    </p:spTree>
    <p:extLst>
      <p:ext uri="{BB962C8B-B14F-4D97-AF65-F5344CB8AC3E}">
        <p14:creationId xmlns:p14="http://schemas.microsoft.com/office/powerpoint/2010/main" val="42229478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Date Placeholder 2"/>
          <p:cNvSpPr>
            <a:spLocks noGrp="1"/>
          </p:cNvSpPr>
          <p:nvPr>
            <p:ph type="dt" sz="half" idx="10"/>
          </p:nvPr>
        </p:nvSpPr>
        <p:spPr/>
        <p:txBody>
          <a:bodyPr/>
          <a:lstStyle/>
          <a:p>
            <a:fld id="{8E36636D-D922-432D-A958-524484B5923D}" type="datetimeFigureOut">
              <a:rPr lang="en-US" dirty="0"/>
              <a:pPr/>
              <a:t>5/24/2024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F28FB93-0A08-4E7D-8E63-9EFA29F1E093}" type="slidenum">
              <a:rPr lang="en-US" dirty="0"/>
              <a:pPr/>
              <a:t>‹N›</a:t>
            </a:fld>
            <a:endParaRPr lang="en-US" dirty="0"/>
          </a:p>
        </p:txBody>
      </p:sp>
    </p:spTree>
    <p:extLst>
      <p:ext uri="{BB962C8B-B14F-4D97-AF65-F5344CB8AC3E}">
        <p14:creationId xmlns:p14="http://schemas.microsoft.com/office/powerpoint/2010/main" val="18970717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4406901"/>
            <a:ext cx="103632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fld id="{E61B8F47-2524-4749-98AA-16B2CFFBAF7B}" type="datetimeFigureOut">
              <a:rPr lang="it-IT" smtClean="0"/>
              <a:t>24/05/2024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69AD94D8-689E-4B83-9868-E4256E5CE02D}" type="slidenum">
              <a:rPr lang="it-IT" smtClean="0"/>
              <a:t>‹N›</a:t>
            </a:fld>
            <a:endParaRPr lang="it-IT"/>
          </a:p>
        </p:txBody>
      </p:sp>
    </p:spTree>
    <p:extLst>
      <p:ext uri="{BB962C8B-B14F-4D97-AF65-F5344CB8AC3E}">
        <p14:creationId xmlns:p14="http://schemas.microsoft.com/office/powerpoint/2010/main" val="19081210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36636D-D922-432D-A958-524484B5923D}" type="datetimeFigureOut">
              <a:rPr lang="en-US" dirty="0"/>
              <a:pPr/>
              <a:t>5/24/2024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F28FB93-0A08-4E7D-8E63-9EFA29F1E093}" type="slidenum">
              <a:rPr lang="en-US" dirty="0"/>
              <a:pPr/>
              <a:t>‹N›</a:t>
            </a:fld>
            <a:endParaRPr lang="en-US" dirty="0"/>
          </a:p>
        </p:txBody>
      </p:sp>
    </p:spTree>
    <p:extLst>
      <p:ext uri="{BB962C8B-B14F-4D97-AF65-F5344CB8AC3E}">
        <p14:creationId xmlns:p14="http://schemas.microsoft.com/office/powerpoint/2010/main" val="30171171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it-IT"/>
              <a:t>Fare clic per modificare lo stile del titolo</a:t>
            </a:r>
            <a:endParaRPr lang="en-US" dirty="0"/>
          </a:p>
        </p:txBody>
      </p:sp>
      <p:sp>
        <p:nvSpPr>
          <p:cNvPr id="3" name="Content Placeholder 2"/>
          <p:cNvSpPr>
            <a:spLocks noGrp="1"/>
          </p:cNvSpPr>
          <p:nvPr>
            <p:ph idx="1"/>
          </p:nvPr>
        </p:nvSpPr>
        <p:spPr>
          <a:xfrm>
            <a:off x="4855633" y="609600"/>
            <a:ext cx="6411924" cy="5181600"/>
          </a:xfrm>
        </p:spPr>
        <p:txBody>
          <a:bodyPr>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8E36636D-D922-432D-A958-524484B5923D}" type="datetimeFigureOut">
              <a:rPr lang="en-US" dirty="0"/>
              <a:pPr/>
              <a:t>5/24/2024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F28FB93-0A08-4E7D-8E63-9EFA29F1E093}" type="slidenum">
              <a:rPr lang="en-US" dirty="0"/>
              <a:pPr/>
              <a:t>‹N›</a:t>
            </a:fld>
            <a:endParaRPr lang="en-US" dirty="0"/>
          </a:p>
        </p:txBody>
      </p:sp>
    </p:spTree>
    <p:extLst>
      <p:ext uri="{BB962C8B-B14F-4D97-AF65-F5344CB8AC3E}">
        <p14:creationId xmlns:p14="http://schemas.microsoft.com/office/powerpoint/2010/main" val="33605301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it-IT"/>
              <a:t>Fare clic per modificare lo stile del titolo</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8E36636D-D922-432D-A958-524484B5923D}" type="datetimeFigureOut">
              <a:rPr lang="en-US" dirty="0"/>
              <a:pPr/>
              <a:t>5/24/2024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F28FB93-0A08-4E7D-8E63-9EFA29F1E093}" type="slidenum">
              <a:rPr lang="en-US" dirty="0"/>
              <a:pPr/>
              <a:t>‹N›</a:t>
            </a:fld>
            <a:endParaRPr lang="en-US" dirty="0"/>
          </a:p>
        </p:txBody>
      </p:sp>
    </p:spTree>
    <p:extLst>
      <p:ext uri="{BB962C8B-B14F-4D97-AF65-F5344CB8AC3E}">
        <p14:creationId xmlns:p14="http://schemas.microsoft.com/office/powerpoint/2010/main" val="3230102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it-IT"/>
              <a:t>Fare clic per modificare lo stile del titolo</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48A87A34-81AB-432B-8DAE-1953F412C126}" type="datetimeFigureOut">
              <a:rPr lang="en-US" dirty="0"/>
              <a:t>5/24/2024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extLst>
      <p:ext uri="{BB962C8B-B14F-4D97-AF65-F5344CB8AC3E}">
        <p14:creationId xmlns:p14="http://schemas.microsoft.com/office/powerpoint/2010/main" val="3219548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it-IT"/>
              <a:t>Fare clic per modificare lo stile del titolo</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48A87A34-81AB-432B-8DAE-1953F412C126}" type="datetimeFigureOut">
              <a:rPr lang="en-US" dirty="0"/>
              <a:t>5/24/2024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extLst>
      <p:ext uri="{BB962C8B-B14F-4D97-AF65-F5344CB8AC3E}">
        <p14:creationId xmlns:p14="http://schemas.microsoft.com/office/powerpoint/2010/main" val="25548770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it-IT"/>
              <a:t>Fare clic per modificare lo stile del titolo</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48A87A34-81AB-432B-8DAE-1953F412C126}" type="datetimeFigureOut">
              <a:rPr lang="en-US" dirty="0"/>
              <a:t>5/24/2024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5475811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it-IT"/>
              <a:t>Fare clic per modificare lo stile del titolo</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48A87A34-81AB-432B-8DAE-1953F412C126}" type="datetimeFigureOut">
              <a:rPr lang="en-US" dirty="0"/>
              <a:t>5/24/2024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extLst>
      <p:ext uri="{BB962C8B-B14F-4D97-AF65-F5344CB8AC3E}">
        <p14:creationId xmlns:p14="http://schemas.microsoft.com/office/powerpoint/2010/main" val="41581467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3 colonne">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it-IT"/>
              <a:t>Fare clic per modificare lo stile del titolo</a:t>
            </a:r>
            <a:endParaRPr lang="en-US" dirty="0"/>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3" name="Date Placeholder 2"/>
          <p:cNvSpPr>
            <a:spLocks noGrp="1"/>
          </p:cNvSpPr>
          <p:nvPr>
            <p:ph type="dt" sz="half" idx="10"/>
          </p:nvPr>
        </p:nvSpPr>
        <p:spPr/>
        <p:txBody>
          <a:bodyPr/>
          <a:lstStyle/>
          <a:p>
            <a:fld id="{48A87A34-81AB-432B-8DAE-1953F412C126}" type="datetimeFigureOut">
              <a:rPr lang="en-US" dirty="0"/>
              <a:t>5/24/2024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a:t>
            </a:fld>
            <a:endParaRPr lang="en-US" dirty="0"/>
          </a:p>
        </p:txBody>
      </p:sp>
    </p:spTree>
    <p:extLst>
      <p:ext uri="{BB962C8B-B14F-4D97-AF65-F5344CB8AC3E}">
        <p14:creationId xmlns:p14="http://schemas.microsoft.com/office/powerpoint/2010/main" val="12991822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3 colonne immagine">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it-IT"/>
              <a:t>Fare clic per modificare lo stile del titolo</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3" name="Date Placeholder 2"/>
          <p:cNvSpPr>
            <a:spLocks noGrp="1"/>
          </p:cNvSpPr>
          <p:nvPr>
            <p:ph type="dt" sz="half" idx="10"/>
          </p:nvPr>
        </p:nvSpPr>
        <p:spPr/>
        <p:txBody>
          <a:bodyPr/>
          <a:lstStyle/>
          <a:p>
            <a:fld id="{48A87A34-81AB-432B-8DAE-1953F412C126}" type="datetimeFigureOut">
              <a:rPr lang="en-US" dirty="0"/>
              <a:t>5/24/2024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a:t>
            </a:fld>
            <a:endParaRPr lang="en-US" dirty="0"/>
          </a:p>
        </p:txBody>
      </p:sp>
    </p:spTree>
    <p:extLst>
      <p:ext uri="{BB962C8B-B14F-4D97-AF65-F5344CB8AC3E}">
        <p14:creationId xmlns:p14="http://schemas.microsoft.com/office/powerpoint/2010/main" val="26912493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Vertical Text Placeholder 2"/>
          <p:cNvSpPr>
            <a:spLocks noGrp="1"/>
          </p:cNvSpPr>
          <p:nvPr>
            <p:ph type="body" orient="vert" idx="1"/>
          </p:nvPr>
        </p:nvSpPr>
        <p:spPr/>
        <p:txBody>
          <a:bodyPr vert="eaVert" ancho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8E36636D-D922-432D-A958-524484B5923D}" type="datetimeFigureOut">
              <a:rPr lang="en-US" dirty="0"/>
              <a:pPr/>
              <a:t>5/24/2024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F28FB93-0A08-4E7D-8E63-9EFA29F1E093}" type="slidenum">
              <a:rPr lang="en-US" dirty="0"/>
              <a:pPr/>
              <a:t>‹N›</a:t>
            </a:fld>
            <a:endParaRPr lang="en-US" dirty="0"/>
          </a:p>
        </p:txBody>
      </p:sp>
    </p:spTree>
    <p:extLst>
      <p:ext uri="{BB962C8B-B14F-4D97-AF65-F5344CB8AC3E}">
        <p14:creationId xmlns:p14="http://schemas.microsoft.com/office/powerpoint/2010/main" val="5637270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E61B8F47-2524-4749-98AA-16B2CFFBAF7B}" type="datetimeFigureOut">
              <a:rPr lang="it-IT" smtClean="0"/>
              <a:t>24/05/2024</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69AD94D8-689E-4B83-9868-E4256E5CE02D}" type="slidenum">
              <a:rPr lang="it-IT" smtClean="0"/>
              <a:t>‹N›</a:t>
            </a:fld>
            <a:endParaRPr lang="it-IT"/>
          </a:p>
        </p:txBody>
      </p:sp>
    </p:spTree>
    <p:extLst>
      <p:ext uri="{BB962C8B-B14F-4D97-AF65-F5344CB8AC3E}">
        <p14:creationId xmlns:p14="http://schemas.microsoft.com/office/powerpoint/2010/main" val="60390568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it-IT"/>
              <a:t>Fare clic per modificare lo stile del titolo</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8E36636D-D922-432D-A958-524484B5923D}" type="datetimeFigureOut">
              <a:rPr lang="en-US" dirty="0"/>
              <a:pPr/>
              <a:t>5/24/2024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F28FB93-0A08-4E7D-8E63-9EFA29F1E093}" type="slidenum">
              <a:rPr lang="en-US" dirty="0"/>
              <a:pPr/>
              <a:t>‹N›</a:t>
            </a:fld>
            <a:endParaRPr lang="en-US" dirty="0"/>
          </a:p>
        </p:txBody>
      </p:sp>
    </p:spTree>
    <p:extLst>
      <p:ext uri="{BB962C8B-B14F-4D97-AF65-F5344CB8AC3E}">
        <p14:creationId xmlns:p14="http://schemas.microsoft.com/office/powerpoint/2010/main" val="28945805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Titolo e punti elenco">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Titolo Testo</a:t>
            </a:r>
          </a:p>
        </p:txBody>
      </p:sp>
      <p:sp>
        <p:nvSpPr>
          <p:cNvPr id="57" name="Shape 57"/>
          <p:cNvSpPr>
            <a:spLocks noGrp="1"/>
          </p:cNvSpPr>
          <p:nvPr>
            <p:ph type="body" idx="1"/>
          </p:nvPr>
        </p:nvSpPr>
        <p:spPr>
          <a:prstGeom prst="rect">
            <a:avLst/>
          </a:prstGeom>
        </p:spPr>
        <p:txBody>
          <a:bodyPr/>
          <a:lstStyle/>
          <a:p>
            <a:r>
              <a:t>Corpo livello uno</a:t>
            </a:r>
          </a:p>
          <a:p>
            <a:pPr lvl="1"/>
            <a:r>
              <a:t>Corpo livello due</a:t>
            </a:r>
          </a:p>
          <a:p>
            <a:pPr lvl="2"/>
            <a:r>
              <a:t>Corpo livello tre</a:t>
            </a:r>
          </a:p>
          <a:p>
            <a:pPr lvl="3"/>
            <a:r>
              <a:t>Corpo livello quattro</a:t>
            </a:r>
          </a:p>
          <a:p>
            <a:pPr lvl="4"/>
            <a:r>
              <a:t>Corpo livello cinque</a:t>
            </a:r>
          </a:p>
        </p:txBody>
      </p:sp>
      <p:sp>
        <p:nvSpPr>
          <p:cNvPr id="58" name="Shape 58"/>
          <p:cNvSpPr>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2752920533"/>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8" name="Titolo 7"/>
          <p:cNvSpPr>
            <a:spLocks noGrp="1"/>
          </p:cNvSpPr>
          <p:nvPr>
            <p:ph type="ctrTitle"/>
          </p:nvPr>
        </p:nvSpPr>
        <p:spPr>
          <a:xfrm>
            <a:off x="1625600" y="3886200"/>
            <a:ext cx="9144000" cy="990600"/>
          </a:xfrm>
        </p:spPr>
        <p:txBody>
          <a:bodyPr anchor="t" anchorCtr="0"/>
          <a:lstStyle>
            <a:lvl1pPr algn="r">
              <a:defRPr sz="3200">
                <a:solidFill>
                  <a:schemeClr val="tx1"/>
                </a:solidFill>
              </a:defRPr>
            </a:lvl1pPr>
          </a:lstStyle>
          <a:p>
            <a:r>
              <a:rPr kumimoji="0" lang="it-IT"/>
              <a:t>Fare clic per modificare lo stile del titolo</a:t>
            </a:r>
            <a:endParaRPr kumimoji="0" lang="en-US"/>
          </a:p>
        </p:txBody>
      </p:sp>
      <p:sp>
        <p:nvSpPr>
          <p:cNvPr id="9" name="Sottotitolo 8"/>
          <p:cNvSpPr>
            <a:spLocks noGrp="1"/>
          </p:cNvSpPr>
          <p:nvPr>
            <p:ph type="subTitle" idx="1"/>
          </p:nvPr>
        </p:nvSpPr>
        <p:spPr>
          <a:xfrm>
            <a:off x="1625600" y="5124450"/>
            <a:ext cx="9144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it-IT"/>
              <a:t>Fare clic per modificare lo stile del sottotitolo dello schema</a:t>
            </a:r>
            <a:endParaRPr kumimoji="0" lang="en-US"/>
          </a:p>
        </p:txBody>
      </p:sp>
      <p:sp>
        <p:nvSpPr>
          <p:cNvPr id="28" name="Segnaposto data 27"/>
          <p:cNvSpPr>
            <a:spLocks noGrp="1"/>
          </p:cNvSpPr>
          <p:nvPr>
            <p:ph type="dt" sz="half" idx="10"/>
          </p:nvPr>
        </p:nvSpPr>
        <p:spPr>
          <a:xfrm>
            <a:off x="8534400" y="6355080"/>
            <a:ext cx="3048000" cy="365760"/>
          </a:xfrm>
        </p:spPr>
        <p:txBody>
          <a:bodyPr/>
          <a:lstStyle>
            <a:lvl1pPr>
              <a:defRPr sz="1400"/>
            </a:lvl1pPr>
          </a:lstStyle>
          <a:p>
            <a:r>
              <a:rPr lang="it-IT">
                <a:solidFill>
                  <a:prstClr val="black">
                    <a:tint val="75000"/>
                  </a:prstClr>
                </a:solidFill>
              </a:rPr>
              <a:t>12 dicembre 2015</a:t>
            </a:r>
          </a:p>
        </p:txBody>
      </p:sp>
      <p:sp>
        <p:nvSpPr>
          <p:cNvPr id="17" name="Segnaposto piè di pagina 16"/>
          <p:cNvSpPr>
            <a:spLocks noGrp="1"/>
          </p:cNvSpPr>
          <p:nvPr>
            <p:ph type="ftr" sz="quarter" idx="11"/>
          </p:nvPr>
        </p:nvSpPr>
        <p:spPr>
          <a:xfrm>
            <a:off x="3864864" y="6355080"/>
            <a:ext cx="4632960" cy="365760"/>
          </a:xfrm>
        </p:spPr>
        <p:txBody>
          <a:bodyPr/>
          <a:lstStyle/>
          <a:p>
            <a:r>
              <a:rPr lang="en-US">
                <a:solidFill>
                  <a:prstClr val="black">
                    <a:tint val="75000"/>
                  </a:prstClr>
                </a:solidFill>
              </a:rPr>
              <a:t>History and Pedagogy of Mathematics - Montpellier 18-22 July 2016</a:t>
            </a:r>
            <a:endParaRPr lang="it-IT">
              <a:solidFill>
                <a:prstClr val="black">
                  <a:tint val="75000"/>
                </a:prstClr>
              </a:solidFill>
            </a:endParaRPr>
          </a:p>
        </p:txBody>
      </p:sp>
      <p:sp>
        <p:nvSpPr>
          <p:cNvPr id="29" name="Segnaposto numero diapositiva 28"/>
          <p:cNvSpPr>
            <a:spLocks noGrp="1"/>
          </p:cNvSpPr>
          <p:nvPr>
            <p:ph type="sldNum" sz="quarter" idx="12"/>
          </p:nvPr>
        </p:nvSpPr>
        <p:spPr>
          <a:xfrm>
            <a:off x="1621536" y="6355080"/>
            <a:ext cx="1625600" cy="365760"/>
          </a:xfrm>
        </p:spPr>
        <p:txBody>
          <a:bodyPr/>
          <a:lstStyle/>
          <a:p>
            <a:fld id="{59EA51C0-7EC3-4D27-BA35-C0C8D10F6B2A}" type="slidenum">
              <a:rPr lang="it-IT" smtClean="0">
                <a:solidFill>
                  <a:srgbClr val="5FCBEF"/>
                </a:solidFill>
              </a:rPr>
              <a:pPr/>
              <a:t>‹N›</a:t>
            </a:fld>
            <a:endParaRPr lang="it-IT">
              <a:solidFill>
                <a:srgbClr val="5FCBEF"/>
              </a:solidFill>
            </a:endParaRPr>
          </a:p>
        </p:txBody>
      </p:sp>
      <p:sp>
        <p:nvSpPr>
          <p:cNvPr id="21" name="Rettangolo 20"/>
          <p:cNvSpPr/>
          <p:nvPr/>
        </p:nvSpPr>
        <p:spPr>
          <a:xfrm>
            <a:off x="1206500" y="3648075"/>
            <a:ext cx="97536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3" name="Rettangolo 32"/>
          <p:cNvSpPr/>
          <p:nvPr/>
        </p:nvSpPr>
        <p:spPr>
          <a:xfrm>
            <a:off x="1219200" y="5048250"/>
            <a:ext cx="97536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Rettangolo 21"/>
          <p:cNvSpPr/>
          <p:nvPr/>
        </p:nvSpPr>
        <p:spPr>
          <a:xfrm>
            <a:off x="1206500" y="3648075"/>
            <a:ext cx="3048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ttangolo 31"/>
          <p:cNvSpPr/>
          <p:nvPr/>
        </p:nvSpPr>
        <p:spPr>
          <a:xfrm>
            <a:off x="1219200" y="5048250"/>
            <a:ext cx="3048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extLst>
      <p:ext uri="{BB962C8B-B14F-4D97-AF65-F5344CB8AC3E}">
        <p14:creationId xmlns:p14="http://schemas.microsoft.com/office/powerpoint/2010/main" val="293310611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a:t>Fare clic per modificare lo stile del titolo</a:t>
            </a:r>
            <a:endParaRPr kumimoji="0" lang="en-US"/>
          </a:p>
        </p:txBody>
      </p:sp>
      <p:sp>
        <p:nvSpPr>
          <p:cNvPr id="4" name="Segnaposto data 3"/>
          <p:cNvSpPr>
            <a:spLocks noGrp="1"/>
          </p:cNvSpPr>
          <p:nvPr>
            <p:ph type="dt" sz="half" idx="10"/>
          </p:nvPr>
        </p:nvSpPr>
        <p:spPr/>
        <p:txBody>
          <a:bodyPr/>
          <a:lstStyle/>
          <a:p>
            <a:r>
              <a:rPr lang="it-IT">
                <a:solidFill>
                  <a:prstClr val="black">
                    <a:tint val="75000"/>
                  </a:prstClr>
                </a:solidFill>
              </a:rPr>
              <a:t>12 dicembre 2015</a:t>
            </a:r>
          </a:p>
        </p:txBody>
      </p:sp>
      <p:sp>
        <p:nvSpPr>
          <p:cNvPr id="5" name="Segnaposto piè di pagina 4"/>
          <p:cNvSpPr>
            <a:spLocks noGrp="1"/>
          </p:cNvSpPr>
          <p:nvPr>
            <p:ph type="ftr" sz="quarter" idx="11"/>
          </p:nvPr>
        </p:nvSpPr>
        <p:spPr/>
        <p:txBody>
          <a:bodyPr/>
          <a:lstStyle/>
          <a:p>
            <a:r>
              <a:rPr lang="en-US">
                <a:solidFill>
                  <a:prstClr val="black">
                    <a:tint val="75000"/>
                  </a:prstClr>
                </a:solidFill>
              </a:rPr>
              <a:t>History and Pedagogy of Mathematics - Montpellier 18-22 July 2016</a:t>
            </a: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59EA51C0-7EC3-4D27-BA35-C0C8D10F6B2A}" type="slidenum">
              <a:rPr lang="it-IT" smtClean="0">
                <a:solidFill>
                  <a:srgbClr val="5FCBEF"/>
                </a:solidFill>
              </a:rPr>
              <a:pPr/>
              <a:t>‹N›</a:t>
            </a:fld>
            <a:endParaRPr lang="it-IT">
              <a:solidFill>
                <a:srgbClr val="5FCBEF"/>
              </a:solidFill>
            </a:endParaRPr>
          </a:p>
        </p:txBody>
      </p:sp>
      <p:sp>
        <p:nvSpPr>
          <p:cNvPr id="8" name="Segnaposto contenuto 7"/>
          <p:cNvSpPr>
            <a:spLocks noGrp="1"/>
          </p:cNvSpPr>
          <p:nvPr>
            <p:ph sz="quarter" idx="1"/>
          </p:nvPr>
        </p:nvSpPr>
        <p:spPr>
          <a:xfrm>
            <a:off x="609600" y="1219200"/>
            <a:ext cx="10972800" cy="4937760"/>
          </a:xfrm>
        </p:spPr>
        <p:txBody>
          <a:body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Tree>
    <p:extLst>
      <p:ext uri="{BB962C8B-B14F-4D97-AF65-F5344CB8AC3E}">
        <p14:creationId xmlns:p14="http://schemas.microsoft.com/office/powerpoint/2010/main" val="18537332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bg>
      <p:bgRef idx="1001">
        <a:schemeClr val="bg2"/>
      </p:bgRef>
    </p:bg>
    <p:spTree>
      <p:nvGrpSpPr>
        <p:cNvPr id="1" name=""/>
        <p:cNvGrpSpPr/>
        <p:nvPr/>
      </p:nvGrpSpPr>
      <p:grpSpPr>
        <a:xfrm>
          <a:off x="0" y="0"/>
          <a:ext cx="0" cy="0"/>
          <a:chOff x="0" y="0"/>
          <a:chExt cx="0" cy="0"/>
        </a:xfrm>
      </p:grpSpPr>
      <p:sp>
        <p:nvSpPr>
          <p:cNvPr id="2" name="Titolo 1"/>
          <p:cNvSpPr>
            <a:spLocks noGrp="1"/>
          </p:cNvSpPr>
          <p:nvPr>
            <p:ph type="title"/>
          </p:nvPr>
        </p:nvSpPr>
        <p:spPr>
          <a:xfrm>
            <a:off x="1625600" y="2971800"/>
            <a:ext cx="9144000" cy="1066800"/>
          </a:xfrm>
        </p:spPr>
        <p:txBody>
          <a:bodyPr anchor="t" anchorCtr="0"/>
          <a:lstStyle>
            <a:lvl1pPr algn="r">
              <a:buNone/>
              <a:defRPr sz="3200" b="0" cap="none" baseline="0"/>
            </a:lvl1pPr>
          </a:lstStyle>
          <a:p>
            <a:r>
              <a:rPr kumimoji="0" lang="it-IT"/>
              <a:t>Fare clic per modificare lo stile del titolo</a:t>
            </a:r>
            <a:endParaRPr kumimoji="0" lang="en-US"/>
          </a:p>
        </p:txBody>
      </p:sp>
      <p:sp>
        <p:nvSpPr>
          <p:cNvPr id="3" name="Segnaposto testo 2"/>
          <p:cNvSpPr>
            <a:spLocks noGrp="1"/>
          </p:cNvSpPr>
          <p:nvPr>
            <p:ph type="body" idx="1"/>
          </p:nvPr>
        </p:nvSpPr>
        <p:spPr>
          <a:xfrm>
            <a:off x="1727200" y="4267200"/>
            <a:ext cx="90424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it-IT"/>
              <a:t>Fare clic per modificare stili del testo dello schema</a:t>
            </a:r>
          </a:p>
        </p:txBody>
      </p:sp>
      <p:sp>
        <p:nvSpPr>
          <p:cNvPr id="4" name="Segnaposto data 3"/>
          <p:cNvSpPr>
            <a:spLocks noGrp="1"/>
          </p:cNvSpPr>
          <p:nvPr>
            <p:ph type="dt" sz="half" idx="10"/>
          </p:nvPr>
        </p:nvSpPr>
        <p:spPr>
          <a:xfrm>
            <a:off x="8534400" y="6355080"/>
            <a:ext cx="3048000" cy="365760"/>
          </a:xfrm>
        </p:spPr>
        <p:txBody>
          <a:bodyPr/>
          <a:lstStyle/>
          <a:p>
            <a:r>
              <a:rPr lang="it-IT">
                <a:solidFill>
                  <a:prstClr val="black">
                    <a:tint val="75000"/>
                  </a:prstClr>
                </a:solidFill>
              </a:rPr>
              <a:t>12 dicembre 2015</a:t>
            </a:r>
          </a:p>
        </p:txBody>
      </p:sp>
      <p:sp>
        <p:nvSpPr>
          <p:cNvPr id="5" name="Segnaposto piè di pagina 4"/>
          <p:cNvSpPr>
            <a:spLocks noGrp="1"/>
          </p:cNvSpPr>
          <p:nvPr>
            <p:ph type="ftr" sz="quarter" idx="11"/>
          </p:nvPr>
        </p:nvSpPr>
        <p:spPr>
          <a:xfrm>
            <a:off x="3864864" y="6355080"/>
            <a:ext cx="4632960" cy="365760"/>
          </a:xfrm>
        </p:spPr>
        <p:txBody>
          <a:bodyPr/>
          <a:lstStyle/>
          <a:p>
            <a:r>
              <a:rPr lang="en-US">
                <a:solidFill>
                  <a:prstClr val="black">
                    <a:tint val="75000"/>
                  </a:prstClr>
                </a:solidFill>
              </a:rPr>
              <a:t>History and Pedagogy of Mathematics - Montpellier 18-22 July 2016</a:t>
            </a:r>
            <a:endParaRPr lang="it-IT">
              <a:solidFill>
                <a:prstClr val="black">
                  <a:tint val="75000"/>
                </a:prstClr>
              </a:solidFill>
            </a:endParaRPr>
          </a:p>
        </p:txBody>
      </p:sp>
      <p:sp>
        <p:nvSpPr>
          <p:cNvPr id="6" name="Segnaposto numero diapositiva 5"/>
          <p:cNvSpPr>
            <a:spLocks noGrp="1"/>
          </p:cNvSpPr>
          <p:nvPr>
            <p:ph type="sldNum" sz="quarter" idx="12"/>
          </p:nvPr>
        </p:nvSpPr>
        <p:spPr>
          <a:xfrm>
            <a:off x="1426464" y="6355080"/>
            <a:ext cx="2027936" cy="365760"/>
          </a:xfrm>
        </p:spPr>
        <p:txBody>
          <a:bodyPr/>
          <a:lstStyle/>
          <a:p>
            <a:fld id="{59EA51C0-7EC3-4D27-BA35-C0C8D10F6B2A}" type="slidenum">
              <a:rPr lang="it-IT" smtClean="0">
                <a:solidFill>
                  <a:srgbClr val="5FCBEF"/>
                </a:solidFill>
              </a:rPr>
              <a:pPr/>
              <a:t>‹N›</a:t>
            </a:fld>
            <a:endParaRPr lang="it-IT">
              <a:solidFill>
                <a:srgbClr val="5FCBEF"/>
              </a:solidFill>
            </a:endParaRPr>
          </a:p>
        </p:txBody>
      </p:sp>
      <p:sp>
        <p:nvSpPr>
          <p:cNvPr id="7" name="Rettangolo 6"/>
          <p:cNvSpPr/>
          <p:nvPr/>
        </p:nvSpPr>
        <p:spPr>
          <a:xfrm>
            <a:off x="1219200" y="2819400"/>
            <a:ext cx="97536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ttangolo 7"/>
          <p:cNvSpPr/>
          <p:nvPr/>
        </p:nvSpPr>
        <p:spPr>
          <a:xfrm>
            <a:off x="1219200" y="2819400"/>
            <a:ext cx="3048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extLst>
      <p:ext uri="{BB962C8B-B14F-4D97-AF65-F5344CB8AC3E}">
        <p14:creationId xmlns:p14="http://schemas.microsoft.com/office/powerpoint/2010/main" val="4061809463"/>
      </p:ext>
    </p:extLst>
  </p:cSld>
  <p:clrMapOvr>
    <a:overrideClrMapping bg1="dk1" tx1="lt1" bg2="dk2" tx2="lt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a:xfrm>
            <a:off x="609600" y="228600"/>
            <a:ext cx="10972800" cy="914400"/>
          </a:xfrm>
        </p:spPr>
        <p:txBody>
          <a:bodyPr/>
          <a:lstStyle/>
          <a:p>
            <a:r>
              <a:rPr kumimoji="0" lang="it-IT"/>
              <a:t>Fare clic per modificare lo stile del titolo</a:t>
            </a:r>
            <a:endParaRPr kumimoji="0" lang="en-US"/>
          </a:p>
        </p:txBody>
      </p:sp>
      <p:sp>
        <p:nvSpPr>
          <p:cNvPr id="5" name="Segnaposto data 4"/>
          <p:cNvSpPr>
            <a:spLocks noGrp="1"/>
          </p:cNvSpPr>
          <p:nvPr>
            <p:ph type="dt" sz="half" idx="10"/>
          </p:nvPr>
        </p:nvSpPr>
        <p:spPr/>
        <p:txBody>
          <a:bodyPr/>
          <a:lstStyle/>
          <a:p>
            <a:r>
              <a:rPr lang="it-IT">
                <a:solidFill>
                  <a:prstClr val="black">
                    <a:tint val="75000"/>
                  </a:prstClr>
                </a:solidFill>
              </a:rPr>
              <a:t>12 dicembre 2015</a:t>
            </a:r>
          </a:p>
        </p:txBody>
      </p:sp>
      <p:sp>
        <p:nvSpPr>
          <p:cNvPr id="6" name="Segnaposto piè di pagina 5"/>
          <p:cNvSpPr>
            <a:spLocks noGrp="1"/>
          </p:cNvSpPr>
          <p:nvPr>
            <p:ph type="ftr" sz="quarter" idx="11"/>
          </p:nvPr>
        </p:nvSpPr>
        <p:spPr/>
        <p:txBody>
          <a:bodyPr/>
          <a:lstStyle/>
          <a:p>
            <a:r>
              <a:rPr lang="en-US">
                <a:solidFill>
                  <a:prstClr val="black">
                    <a:tint val="75000"/>
                  </a:prstClr>
                </a:solidFill>
              </a:rPr>
              <a:t>History and Pedagogy of Mathematics - Montpellier 18-22 July 2016</a:t>
            </a:r>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59EA51C0-7EC3-4D27-BA35-C0C8D10F6B2A}" type="slidenum">
              <a:rPr lang="it-IT" smtClean="0">
                <a:solidFill>
                  <a:srgbClr val="5FCBEF"/>
                </a:solidFill>
              </a:rPr>
              <a:pPr/>
              <a:t>‹N›</a:t>
            </a:fld>
            <a:endParaRPr lang="it-IT">
              <a:solidFill>
                <a:srgbClr val="5FCBEF"/>
              </a:solidFill>
            </a:endParaRPr>
          </a:p>
        </p:txBody>
      </p:sp>
      <p:sp>
        <p:nvSpPr>
          <p:cNvPr id="9" name="Segnaposto contenuto 8"/>
          <p:cNvSpPr>
            <a:spLocks noGrp="1"/>
          </p:cNvSpPr>
          <p:nvPr>
            <p:ph sz="quarter" idx="1"/>
          </p:nvPr>
        </p:nvSpPr>
        <p:spPr>
          <a:xfrm>
            <a:off x="609600" y="1219200"/>
            <a:ext cx="5388864" cy="4937760"/>
          </a:xfrm>
        </p:spPr>
        <p:txBody>
          <a:body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11" name="Segnaposto contenuto 10"/>
          <p:cNvSpPr>
            <a:spLocks noGrp="1"/>
          </p:cNvSpPr>
          <p:nvPr>
            <p:ph sz="quarter" idx="2"/>
          </p:nvPr>
        </p:nvSpPr>
        <p:spPr>
          <a:xfrm>
            <a:off x="6176264" y="1216152"/>
            <a:ext cx="5388864" cy="4937760"/>
          </a:xfrm>
        </p:spPr>
        <p:txBody>
          <a:body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Tree>
    <p:extLst>
      <p:ext uri="{BB962C8B-B14F-4D97-AF65-F5344CB8AC3E}">
        <p14:creationId xmlns:p14="http://schemas.microsoft.com/office/powerpoint/2010/main" val="42144077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09600" y="228600"/>
            <a:ext cx="10972800" cy="914400"/>
          </a:xfrm>
        </p:spPr>
        <p:txBody>
          <a:bodyPr anchor="ctr"/>
          <a:lstStyle>
            <a:lvl1pPr>
              <a:defRPr/>
            </a:lvl1pPr>
          </a:lstStyle>
          <a:p>
            <a:r>
              <a:rPr kumimoji="0" lang="it-IT"/>
              <a:t>Fare clic per modificare lo stile del titolo</a:t>
            </a:r>
            <a:endParaRPr kumimoji="0" lang="en-US"/>
          </a:p>
        </p:txBody>
      </p:sp>
      <p:sp>
        <p:nvSpPr>
          <p:cNvPr id="3" name="Segnaposto testo 2"/>
          <p:cNvSpPr>
            <a:spLocks noGrp="1"/>
          </p:cNvSpPr>
          <p:nvPr>
            <p:ph type="body" idx="1"/>
          </p:nvPr>
        </p:nvSpPr>
        <p:spPr>
          <a:xfrm>
            <a:off x="609600" y="1285875"/>
            <a:ext cx="5386917"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it-IT"/>
              <a:t>Fare clic per modificare stili del testo dello schema</a:t>
            </a:r>
          </a:p>
        </p:txBody>
      </p:sp>
      <p:sp>
        <p:nvSpPr>
          <p:cNvPr id="4" name="Segnaposto testo 3"/>
          <p:cNvSpPr>
            <a:spLocks noGrp="1"/>
          </p:cNvSpPr>
          <p:nvPr>
            <p:ph type="body" sz="half" idx="3"/>
          </p:nvPr>
        </p:nvSpPr>
        <p:spPr>
          <a:xfrm>
            <a:off x="6197601" y="1295400"/>
            <a:ext cx="5389033"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it-IT"/>
              <a:t>Fare clic per modificare stili del testo dello schema</a:t>
            </a:r>
          </a:p>
        </p:txBody>
      </p:sp>
      <p:sp>
        <p:nvSpPr>
          <p:cNvPr id="7" name="Segnaposto data 6"/>
          <p:cNvSpPr>
            <a:spLocks noGrp="1"/>
          </p:cNvSpPr>
          <p:nvPr>
            <p:ph type="dt" sz="half" idx="10"/>
          </p:nvPr>
        </p:nvSpPr>
        <p:spPr/>
        <p:txBody>
          <a:bodyPr/>
          <a:lstStyle/>
          <a:p>
            <a:r>
              <a:rPr lang="it-IT">
                <a:solidFill>
                  <a:prstClr val="black">
                    <a:tint val="75000"/>
                  </a:prstClr>
                </a:solidFill>
              </a:rPr>
              <a:t>12 dicembre 2015</a:t>
            </a:r>
          </a:p>
        </p:txBody>
      </p:sp>
      <p:sp>
        <p:nvSpPr>
          <p:cNvPr id="8" name="Segnaposto piè di pagina 7"/>
          <p:cNvSpPr>
            <a:spLocks noGrp="1"/>
          </p:cNvSpPr>
          <p:nvPr>
            <p:ph type="ftr" sz="quarter" idx="11"/>
          </p:nvPr>
        </p:nvSpPr>
        <p:spPr/>
        <p:txBody>
          <a:bodyPr/>
          <a:lstStyle/>
          <a:p>
            <a:r>
              <a:rPr lang="en-US">
                <a:solidFill>
                  <a:prstClr val="black">
                    <a:tint val="75000"/>
                  </a:prstClr>
                </a:solidFill>
              </a:rPr>
              <a:t>History and Pedagogy of Mathematics - Montpellier 18-22 July 2016</a:t>
            </a:r>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59EA51C0-7EC3-4D27-BA35-C0C8D10F6B2A}" type="slidenum">
              <a:rPr lang="it-IT" smtClean="0">
                <a:solidFill>
                  <a:srgbClr val="5FCBEF"/>
                </a:solidFill>
              </a:rPr>
              <a:pPr/>
              <a:t>‹N›</a:t>
            </a:fld>
            <a:endParaRPr lang="it-IT">
              <a:solidFill>
                <a:srgbClr val="5FCBEF"/>
              </a:solidFill>
            </a:endParaRPr>
          </a:p>
        </p:txBody>
      </p:sp>
      <p:sp>
        <p:nvSpPr>
          <p:cNvPr id="11" name="Segnaposto contenuto 10"/>
          <p:cNvSpPr>
            <a:spLocks noGrp="1"/>
          </p:cNvSpPr>
          <p:nvPr>
            <p:ph sz="quarter" idx="2"/>
          </p:nvPr>
        </p:nvSpPr>
        <p:spPr>
          <a:xfrm>
            <a:off x="609600" y="2133600"/>
            <a:ext cx="5384800" cy="4038600"/>
          </a:xfrm>
        </p:spPr>
        <p:txBody>
          <a:body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13" name="Segnaposto contenuto 12"/>
          <p:cNvSpPr>
            <a:spLocks noGrp="1"/>
          </p:cNvSpPr>
          <p:nvPr>
            <p:ph sz="quarter" idx="4"/>
          </p:nvPr>
        </p:nvSpPr>
        <p:spPr>
          <a:xfrm>
            <a:off x="6197600" y="2133600"/>
            <a:ext cx="5384800" cy="4038600"/>
          </a:xfrm>
        </p:spPr>
        <p:txBody>
          <a:body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Tree>
    <p:extLst>
      <p:ext uri="{BB962C8B-B14F-4D97-AF65-F5344CB8AC3E}">
        <p14:creationId xmlns:p14="http://schemas.microsoft.com/office/powerpoint/2010/main" val="221587853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a:xfrm>
            <a:off x="609600" y="228600"/>
            <a:ext cx="10972800" cy="914400"/>
          </a:xfrm>
        </p:spPr>
        <p:txBody>
          <a:bodyPr/>
          <a:lstStyle/>
          <a:p>
            <a:r>
              <a:rPr kumimoji="0" lang="it-IT"/>
              <a:t>Fare clic per modificare lo stile del titolo</a:t>
            </a:r>
            <a:endParaRPr kumimoji="0" lang="en-US"/>
          </a:p>
        </p:txBody>
      </p:sp>
      <p:sp>
        <p:nvSpPr>
          <p:cNvPr id="3" name="Segnaposto data 2"/>
          <p:cNvSpPr>
            <a:spLocks noGrp="1"/>
          </p:cNvSpPr>
          <p:nvPr>
            <p:ph type="dt" sz="half" idx="10"/>
          </p:nvPr>
        </p:nvSpPr>
        <p:spPr/>
        <p:txBody>
          <a:bodyPr/>
          <a:lstStyle/>
          <a:p>
            <a:r>
              <a:rPr lang="it-IT">
                <a:solidFill>
                  <a:prstClr val="black">
                    <a:tint val="75000"/>
                  </a:prstClr>
                </a:solidFill>
              </a:rPr>
              <a:t>12 dicembre 2015</a:t>
            </a:r>
          </a:p>
        </p:txBody>
      </p:sp>
      <p:sp>
        <p:nvSpPr>
          <p:cNvPr id="4" name="Segnaposto piè di pagina 3"/>
          <p:cNvSpPr>
            <a:spLocks noGrp="1"/>
          </p:cNvSpPr>
          <p:nvPr>
            <p:ph type="ftr" sz="quarter" idx="11"/>
          </p:nvPr>
        </p:nvSpPr>
        <p:spPr/>
        <p:txBody>
          <a:bodyPr/>
          <a:lstStyle/>
          <a:p>
            <a:r>
              <a:rPr lang="en-US">
                <a:solidFill>
                  <a:prstClr val="black">
                    <a:tint val="75000"/>
                  </a:prstClr>
                </a:solidFill>
              </a:rPr>
              <a:t>History and Pedagogy of Mathematics - Montpellier 18-22 July 2016</a:t>
            </a:r>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59EA51C0-7EC3-4D27-BA35-C0C8D10F6B2A}" type="slidenum">
              <a:rPr lang="it-IT" smtClean="0">
                <a:solidFill>
                  <a:srgbClr val="5FCBEF"/>
                </a:solidFill>
              </a:rPr>
              <a:pPr/>
              <a:t>‹N›</a:t>
            </a:fld>
            <a:endParaRPr lang="it-IT">
              <a:solidFill>
                <a:srgbClr val="5FCBEF"/>
              </a:solidFill>
            </a:endParaRPr>
          </a:p>
        </p:txBody>
      </p:sp>
      <p:sp>
        <p:nvSpPr>
          <p:cNvPr id="6" name="Triangolo isoscele 5"/>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extLst>
      <p:ext uri="{BB962C8B-B14F-4D97-AF65-F5344CB8AC3E}">
        <p14:creationId xmlns:p14="http://schemas.microsoft.com/office/powerpoint/2010/main" val="239508384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r>
              <a:rPr lang="it-IT">
                <a:solidFill>
                  <a:prstClr val="black">
                    <a:tint val="75000"/>
                  </a:prstClr>
                </a:solidFill>
              </a:rPr>
              <a:t>12 dicembre 2015</a:t>
            </a:r>
          </a:p>
        </p:txBody>
      </p:sp>
      <p:sp>
        <p:nvSpPr>
          <p:cNvPr id="3" name="Segnaposto piè di pagina 2"/>
          <p:cNvSpPr>
            <a:spLocks noGrp="1"/>
          </p:cNvSpPr>
          <p:nvPr>
            <p:ph type="ftr" sz="quarter" idx="11"/>
          </p:nvPr>
        </p:nvSpPr>
        <p:spPr/>
        <p:txBody>
          <a:bodyPr/>
          <a:lstStyle/>
          <a:p>
            <a:r>
              <a:rPr lang="en-US">
                <a:solidFill>
                  <a:prstClr val="black">
                    <a:tint val="75000"/>
                  </a:prstClr>
                </a:solidFill>
              </a:rPr>
              <a:t>History and Pedagogy of Mathematics - Montpellier 18-22 July 2016</a:t>
            </a:r>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59EA51C0-7EC3-4D27-BA35-C0C8D10F6B2A}" type="slidenum">
              <a:rPr lang="it-IT" smtClean="0">
                <a:solidFill>
                  <a:srgbClr val="5FCBEF"/>
                </a:solidFill>
              </a:rPr>
              <a:pPr/>
              <a:t>‹N›</a:t>
            </a:fld>
            <a:endParaRPr lang="it-IT">
              <a:solidFill>
                <a:srgbClr val="5FCBEF"/>
              </a:solidFill>
            </a:endParaRPr>
          </a:p>
        </p:txBody>
      </p:sp>
      <p:sp>
        <p:nvSpPr>
          <p:cNvPr id="5" name="Connettore 1 4"/>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6" name="Triangolo isoscele 5"/>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extLst>
      <p:ext uri="{BB962C8B-B14F-4D97-AF65-F5344CB8AC3E}">
        <p14:creationId xmlns:p14="http://schemas.microsoft.com/office/powerpoint/2010/main" val="52196391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432800" y="304800"/>
            <a:ext cx="3352800" cy="838200"/>
          </a:xfrm>
        </p:spPr>
        <p:txBody>
          <a:bodyPr anchor="b" anchorCtr="0">
            <a:noAutofit/>
          </a:bodyPr>
          <a:lstStyle>
            <a:lvl1pPr algn="l">
              <a:buNone/>
              <a:defRPr sz="2000" b="1">
                <a:solidFill>
                  <a:schemeClr val="tx2"/>
                </a:solidFill>
                <a:latin typeface="+mn-lt"/>
                <a:ea typeface="+mn-ea"/>
                <a:cs typeface="+mn-cs"/>
              </a:defRPr>
            </a:lvl1pPr>
          </a:lstStyle>
          <a:p>
            <a:r>
              <a:rPr kumimoji="0" lang="it-IT"/>
              <a:t>Fare clic per modificare lo stile del titolo</a:t>
            </a:r>
            <a:endParaRPr kumimoji="0" lang="en-US"/>
          </a:p>
        </p:txBody>
      </p:sp>
      <p:sp>
        <p:nvSpPr>
          <p:cNvPr id="3" name="Segnaposto testo 2"/>
          <p:cNvSpPr>
            <a:spLocks noGrp="1"/>
          </p:cNvSpPr>
          <p:nvPr>
            <p:ph type="body" idx="2"/>
          </p:nvPr>
        </p:nvSpPr>
        <p:spPr>
          <a:xfrm>
            <a:off x="8432800" y="1219201"/>
            <a:ext cx="33528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it-IT"/>
              <a:t>Fare clic per modificare stili del testo dello schema</a:t>
            </a:r>
          </a:p>
        </p:txBody>
      </p:sp>
      <p:sp>
        <p:nvSpPr>
          <p:cNvPr id="5" name="Segnaposto data 4"/>
          <p:cNvSpPr>
            <a:spLocks noGrp="1"/>
          </p:cNvSpPr>
          <p:nvPr>
            <p:ph type="dt" sz="half" idx="10"/>
          </p:nvPr>
        </p:nvSpPr>
        <p:spPr/>
        <p:txBody>
          <a:bodyPr/>
          <a:lstStyle/>
          <a:p>
            <a:r>
              <a:rPr lang="it-IT">
                <a:solidFill>
                  <a:prstClr val="black">
                    <a:tint val="75000"/>
                  </a:prstClr>
                </a:solidFill>
              </a:rPr>
              <a:t>12 dicembre 2015</a:t>
            </a:r>
          </a:p>
        </p:txBody>
      </p:sp>
      <p:sp>
        <p:nvSpPr>
          <p:cNvPr id="6" name="Segnaposto piè di pagina 5"/>
          <p:cNvSpPr>
            <a:spLocks noGrp="1"/>
          </p:cNvSpPr>
          <p:nvPr>
            <p:ph type="ftr" sz="quarter" idx="11"/>
          </p:nvPr>
        </p:nvSpPr>
        <p:spPr/>
        <p:txBody>
          <a:bodyPr/>
          <a:lstStyle/>
          <a:p>
            <a:r>
              <a:rPr lang="en-US">
                <a:solidFill>
                  <a:prstClr val="black">
                    <a:tint val="75000"/>
                  </a:prstClr>
                </a:solidFill>
              </a:rPr>
              <a:t>History and Pedagogy of Mathematics - Montpellier 18-22 July 2016</a:t>
            </a:r>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59EA51C0-7EC3-4D27-BA35-C0C8D10F6B2A}" type="slidenum">
              <a:rPr lang="it-IT" smtClean="0">
                <a:solidFill>
                  <a:srgbClr val="5FCBEF"/>
                </a:solidFill>
              </a:rPr>
              <a:pPr/>
              <a:t>‹N›</a:t>
            </a:fld>
            <a:endParaRPr lang="it-IT">
              <a:solidFill>
                <a:srgbClr val="5FCBEF"/>
              </a:solidFill>
            </a:endParaRPr>
          </a:p>
        </p:txBody>
      </p:sp>
      <p:sp>
        <p:nvSpPr>
          <p:cNvPr id="8" name="Connettore 1 7"/>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Connettore 1 9"/>
          <p:cNvSpPr>
            <a:spLocks noChangeShapeType="1"/>
          </p:cNvSpPr>
          <p:nvPr/>
        </p:nvSpPr>
        <p:spPr bwMode="auto">
          <a:xfrm rot="5400000">
            <a:off x="5220033"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9" name="Triangolo isoscele 8"/>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Segnaposto contenuto 11"/>
          <p:cNvSpPr>
            <a:spLocks noGrp="1"/>
          </p:cNvSpPr>
          <p:nvPr>
            <p:ph sz="quarter" idx="1"/>
          </p:nvPr>
        </p:nvSpPr>
        <p:spPr>
          <a:xfrm>
            <a:off x="406400" y="304800"/>
            <a:ext cx="7620000" cy="5715000"/>
          </a:xfrm>
        </p:spPr>
        <p:txBody>
          <a:body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Tree>
    <p:extLst>
      <p:ext uri="{BB962C8B-B14F-4D97-AF65-F5344CB8AC3E}">
        <p14:creationId xmlns:p14="http://schemas.microsoft.com/office/powerpoint/2010/main" val="20239769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E61B8F47-2524-4749-98AA-16B2CFFBAF7B}" type="datetimeFigureOut">
              <a:rPr lang="it-IT" smtClean="0"/>
              <a:t>24/05/2024</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69AD94D8-689E-4B83-9868-E4256E5CE02D}" type="slidenum">
              <a:rPr lang="it-IT" smtClean="0"/>
              <a:t>‹N›</a:t>
            </a:fld>
            <a:endParaRPr lang="it-IT"/>
          </a:p>
        </p:txBody>
      </p:sp>
    </p:spTree>
    <p:extLst>
      <p:ext uri="{BB962C8B-B14F-4D97-AF65-F5344CB8AC3E}">
        <p14:creationId xmlns:p14="http://schemas.microsoft.com/office/powerpoint/2010/main" val="204783448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bg>
      <p:bgRef idx="1001">
        <a:schemeClr val="bg2"/>
      </p:bgRef>
    </p:bg>
    <p:spTree>
      <p:nvGrpSpPr>
        <p:cNvPr id="1" name=""/>
        <p:cNvGrpSpPr/>
        <p:nvPr/>
      </p:nvGrpSpPr>
      <p:grpSpPr>
        <a:xfrm>
          <a:off x="0" y="0"/>
          <a:ext cx="0" cy="0"/>
          <a:chOff x="0" y="0"/>
          <a:chExt cx="0" cy="0"/>
        </a:xfrm>
      </p:grpSpPr>
      <p:sp>
        <p:nvSpPr>
          <p:cNvPr id="2" name="Titolo 1"/>
          <p:cNvSpPr>
            <a:spLocks noGrp="1"/>
          </p:cNvSpPr>
          <p:nvPr>
            <p:ph type="title"/>
          </p:nvPr>
        </p:nvSpPr>
        <p:spPr>
          <a:xfrm>
            <a:off x="609600" y="500856"/>
            <a:ext cx="10972800" cy="674688"/>
          </a:xfrm>
          <a:ln>
            <a:solidFill>
              <a:schemeClr val="accent1"/>
            </a:solidFill>
          </a:ln>
        </p:spPr>
        <p:txBody>
          <a:bodyPr lIns="274320" anchor="ctr"/>
          <a:lstStyle>
            <a:lvl1pPr algn="r">
              <a:buNone/>
              <a:defRPr sz="2000" b="0">
                <a:solidFill>
                  <a:schemeClr val="tx1"/>
                </a:solidFill>
              </a:defRPr>
            </a:lvl1pPr>
          </a:lstStyle>
          <a:p>
            <a:r>
              <a:rPr kumimoji="0" lang="it-IT"/>
              <a:t>Fare clic per modificare lo stile del titolo</a:t>
            </a:r>
            <a:endParaRPr kumimoji="0" lang="en-US"/>
          </a:p>
        </p:txBody>
      </p:sp>
      <p:sp>
        <p:nvSpPr>
          <p:cNvPr id="3" name="Segnaposto immagine 2"/>
          <p:cNvSpPr>
            <a:spLocks noGrp="1"/>
          </p:cNvSpPr>
          <p:nvPr>
            <p:ph type="pic" idx="1"/>
          </p:nvPr>
        </p:nvSpPr>
        <p:spPr>
          <a:xfrm>
            <a:off x="609600" y="1905000"/>
            <a:ext cx="10972800" cy="4270248"/>
          </a:xfrm>
          <a:solidFill>
            <a:schemeClr val="tx1">
              <a:shade val="50000"/>
            </a:schemeClr>
          </a:solidFill>
          <a:ln>
            <a:noFill/>
          </a:ln>
          <a:effectLst/>
        </p:spPr>
        <p:txBody>
          <a:bodyPr/>
          <a:lstStyle>
            <a:lvl1pPr marL="0" indent="0">
              <a:spcBef>
                <a:spcPts val="600"/>
              </a:spcBef>
              <a:buNone/>
              <a:defRPr sz="3200"/>
            </a:lvl1pPr>
          </a:lstStyle>
          <a:p>
            <a:r>
              <a:rPr kumimoji="0" lang="it-IT"/>
              <a:t>Fare clic sull'icona per inserire un'immagine</a:t>
            </a:r>
            <a:endParaRPr kumimoji="0" lang="en-US" dirty="0"/>
          </a:p>
        </p:txBody>
      </p:sp>
      <p:sp>
        <p:nvSpPr>
          <p:cNvPr id="4" name="Segnaposto testo 3"/>
          <p:cNvSpPr>
            <a:spLocks noGrp="1"/>
          </p:cNvSpPr>
          <p:nvPr>
            <p:ph type="body" sz="half" idx="2"/>
          </p:nvPr>
        </p:nvSpPr>
        <p:spPr>
          <a:xfrm>
            <a:off x="609600" y="1219200"/>
            <a:ext cx="109728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it-IT"/>
              <a:t>Fare clic per modificare stili del testo dello schema</a:t>
            </a:r>
          </a:p>
        </p:txBody>
      </p:sp>
      <p:sp>
        <p:nvSpPr>
          <p:cNvPr id="5" name="Segnaposto data 4"/>
          <p:cNvSpPr>
            <a:spLocks noGrp="1"/>
          </p:cNvSpPr>
          <p:nvPr>
            <p:ph type="dt" sz="half" idx="10"/>
          </p:nvPr>
        </p:nvSpPr>
        <p:spPr/>
        <p:txBody>
          <a:bodyPr/>
          <a:lstStyle/>
          <a:p>
            <a:r>
              <a:rPr lang="it-IT">
                <a:solidFill>
                  <a:prstClr val="black">
                    <a:tint val="75000"/>
                  </a:prstClr>
                </a:solidFill>
              </a:rPr>
              <a:t>12 dicembre 2015</a:t>
            </a:r>
          </a:p>
        </p:txBody>
      </p:sp>
      <p:sp>
        <p:nvSpPr>
          <p:cNvPr id="6" name="Segnaposto piè di pagina 5"/>
          <p:cNvSpPr>
            <a:spLocks noGrp="1"/>
          </p:cNvSpPr>
          <p:nvPr>
            <p:ph type="ftr" sz="quarter" idx="11"/>
          </p:nvPr>
        </p:nvSpPr>
        <p:spPr/>
        <p:txBody>
          <a:bodyPr/>
          <a:lstStyle/>
          <a:p>
            <a:r>
              <a:rPr lang="en-US">
                <a:solidFill>
                  <a:prstClr val="black">
                    <a:tint val="75000"/>
                  </a:prstClr>
                </a:solidFill>
              </a:rPr>
              <a:t>History and Pedagogy of Mathematics - Montpellier 18-22 July 2016</a:t>
            </a:r>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59EA51C0-7EC3-4D27-BA35-C0C8D10F6B2A}" type="slidenum">
              <a:rPr lang="it-IT" smtClean="0">
                <a:solidFill>
                  <a:srgbClr val="5FCBEF"/>
                </a:solidFill>
              </a:rPr>
              <a:pPr/>
              <a:t>‹N›</a:t>
            </a:fld>
            <a:endParaRPr lang="it-IT">
              <a:solidFill>
                <a:srgbClr val="5FCBEF"/>
              </a:solidFill>
            </a:endParaRPr>
          </a:p>
        </p:txBody>
      </p:sp>
      <p:sp>
        <p:nvSpPr>
          <p:cNvPr id="8" name="Connettore 1 7"/>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9" name="Triangolo isoscele 8"/>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ttangolo 9"/>
          <p:cNvSpPr/>
          <p:nvPr/>
        </p:nvSpPr>
        <p:spPr>
          <a:xfrm>
            <a:off x="609600" y="500856"/>
            <a:ext cx="24384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extLst>
      <p:ext uri="{BB962C8B-B14F-4D97-AF65-F5344CB8AC3E}">
        <p14:creationId xmlns:p14="http://schemas.microsoft.com/office/powerpoint/2010/main" val="98724114"/>
      </p:ext>
    </p:extLst>
  </p:cSld>
  <p:clrMapOvr>
    <a:overrideClrMapping bg1="dk1" tx1="lt1" bg2="dk2" tx2="lt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a:t>Fare clic per modificare lo stile del titolo</a:t>
            </a:r>
            <a:endParaRPr kumimoji="0" lang="en-US"/>
          </a:p>
        </p:txBody>
      </p:sp>
      <p:sp>
        <p:nvSpPr>
          <p:cNvPr id="3" name="Segnaposto testo verticale 2"/>
          <p:cNvSpPr>
            <a:spLocks noGrp="1"/>
          </p:cNvSpPr>
          <p:nvPr>
            <p:ph type="body" orient="vert" idx="1"/>
          </p:nvPr>
        </p:nvSpPr>
        <p:spPr/>
        <p:txBody>
          <a:bodyPr vert="eaVert"/>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4" name="Segnaposto data 3"/>
          <p:cNvSpPr>
            <a:spLocks noGrp="1"/>
          </p:cNvSpPr>
          <p:nvPr>
            <p:ph type="dt" sz="half" idx="10"/>
          </p:nvPr>
        </p:nvSpPr>
        <p:spPr/>
        <p:txBody>
          <a:bodyPr/>
          <a:lstStyle/>
          <a:p>
            <a:r>
              <a:rPr lang="it-IT">
                <a:solidFill>
                  <a:prstClr val="black">
                    <a:tint val="75000"/>
                  </a:prstClr>
                </a:solidFill>
              </a:rPr>
              <a:t>12 dicembre 2015</a:t>
            </a:r>
          </a:p>
        </p:txBody>
      </p:sp>
      <p:sp>
        <p:nvSpPr>
          <p:cNvPr id="5" name="Segnaposto piè di pagina 4"/>
          <p:cNvSpPr>
            <a:spLocks noGrp="1"/>
          </p:cNvSpPr>
          <p:nvPr>
            <p:ph type="ftr" sz="quarter" idx="11"/>
          </p:nvPr>
        </p:nvSpPr>
        <p:spPr/>
        <p:txBody>
          <a:bodyPr/>
          <a:lstStyle/>
          <a:p>
            <a:r>
              <a:rPr lang="en-US">
                <a:solidFill>
                  <a:prstClr val="black">
                    <a:tint val="75000"/>
                  </a:prstClr>
                </a:solidFill>
              </a:rPr>
              <a:t>History and Pedagogy of Mathematics - Montpellier 18-22 July 2016</a:t>
            </a: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59EA51C0-7EC3-4D27-BA35-C0C8D10F6B2A}" type="slidenum">
              <a:rPr lang="it-IT" smtClean="0">
                <a:solidFill>
                  <a:srgbClr val="5FCBEF"/>
                </a:solidFill>
              </a:rPr>
              <a:pPr/>
              <a:t>‹N›</a:t>
            </a:fld>
            <a:endParaRPr lang="it-IT">
              <a:solidFill>
                <a:srgbClr val="5FCBEF"/>
              </a:solidFill>
            </a:endParaRPr>
          </a:p>
        </p:txBody>
      </p:sp>
    </p:spTree>
    <p:extLst>
      <p:ext uri="{BB962C8B-B14F-4D97-AF65-F5344CB8AC3E}">
        <p14:creationId xmlns:p14="http://schemas.microsoft.com/office/powerpoint/2010/main" val="112265799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839200" y="274639"/>
            <a:ext cx="2743200" cy="5851525"/>
          </a:xfrm>
        </p:spPr>
        <p:txBody>
          <a:bodyPr vert="eaVert"/>
          <a:lstStyle/>
          <a:p>
            <a:r>
              <a:rPr kumimoji="0" lang="it-IT"/>
              <a:t>Fare clic per modificare lo stile del titolo</a:t>
            </a:r>
            <a:endParaRPr kumimoji="0" lang="en-US"/>
          </a:p>
        </p:txBody>
      </p:sp>
      <p:sp>
        <p:nvSpPr>
          <p:cNvPr id="3" name="Segnaposto testo verticale 2"/>
          <p:cNvSpPr>
            <a:spLocks noGrp="1"/>
          </p:cNvSpPr>
          <p:nvPr>
            <p:ph type="body" orient="vert" idx="1"/>
          </p:nvPr>
        </p:nvSpPr>
        <p:spPr>
          <a:xfrm>
            <a:off x="609600" y="274639"/>
            <a:ext cx="8026400" cy="5851525"/>
          </a:xfrm>
        </p:spPr>
        <p:txBody>
          <a:bodyPr vert="eaVert"/>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4" name="Segnaposto data 3"/>
          <p:cNvSpPr>
            <a:spLocks noGrp="1"/>
          </p:cNvSpPr>
          <p:nvPr>
            <p:ph type="dt" sz="half" idx="10"/>
          </p:nvPr>
        </p:nvSpPr>
        <p:spPr/>
        <p:txBody>
          <a:bodyPr/>
          <a:lstStyle/>
          <a:p>
            <a:r>
              <a:rPr lang="it-IT">
                <a:solidFill>
                  <a:prstClr val="black">
                    <a:tint val="75000"/>
                  </a:prstClr>
                </a:solidFill>
              </a:rPr>
              <a:t>12 dicembre 2015</a:t>
            </a:r>
          </a:p>
        </p:txBody>
      </p:sp>
      <p:sp>
        <p:nvSpPr>
          <p:cNvPr id="5" name="Segnaposto piè di pagina 4"/>
          <p:cNvSpPr>
            <a:spLocks noGrp="1"/>
          </p:cNvSpPr>
          <p:nvPr>
            <p:ph type="ftr" sz="quarter" idx="11"/>
          </p:nvPr>
        </p:nvSpPr>
        <p:spPr/>
        <p:txBody>
          <a:bodyPr/>
          <a:lstStyle/>
          <a:p>
            <a:r>
              <a:rPr lang="en-US">
                <a:solidFill>
                  <a:prstClr val="black">
                    <a:tint val="75000"/>
                  </a:prstClr>
                </a:solidFill>
              </a:rPr>
              <a:t>History and Pedagogy of Mathematics - Montpellier 18-22 July 2016</a:t>
            </a: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59EA51C0-7EC3-4D27-BA35-C0C8D10F6B2A}" type="slidenum">
              <a:rPr lang="it-IT" smtClean="0">
                <a:solidFill>
                  <a:srgbClr val="5FCBEF"/>
                </a:solidFill>
              </a:rPr>
              <a:pPr/>
              <a:t>‹N›</a:t>
            </a:fld>
            <a:endParaRPr lang="it-IT">
              <a:solidFill>
                <a:srgbClr val="5FCBEF"/>
              </a:solidFill>
            </a:endParaRPr>
          </a:p>
        </p:txBody>
      </p:sp>
      <p:sp>
        <p:nvSpPr>
          <p:cNvPr id="7" name="Connettore 1 6"/>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8" name="Triangolo isoscele 7"/>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Connettore 1 8"/>
          <p:cNvSpPr>
            <a:spLocks noChangeShapeType="1"/>
          </p:cNvSpPr>
          <p:nvPr/>
        </p:nvSpPr>
        <p:spPr bwMode="auto">
          <a:xfrm rot="5400000">
            <a:off x="5814836"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Tree>
    <p:extLst>
      <p:ext uri="{BB962C8B-B14F-4D97-AF65-F5344CB8AC3E}">
        <p14:creationId xmlns:p14="http://schemas.microsoft.com/office/powerpoint/2010/main" val="196208067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Nur Titel">
    <p:spTree>
      <p:nvGrpSpPr>
        <p:cNvPr id="1" name=""/>
        <p:cNvGrpSpPr/>
        <p:nvPr/>
      </p:nvGrpSpPr>
      <p:grpSpPr>
        <a:xfrm>
          <a:off x="0" y="0"/>
          <a:ext cx="0" cy="0"/>
          <a:chOff x="0" y="0"/>
          <a:chExt cx="0" cy="0"/>
        </a:xfrm>
      </p:grpSpPr>
      <p:sp>
        <p:nvSpPr>
          <p:cNvPr id="9" name="Textplatzhalter 7"/>
          <p:cNvSpPr>
            <a:spLocks noGrp="1"/>
          </p:cNvSpPr>
          <p:nvPr>
            <p:ph type="body" sz="quarter" idx="13"/>
          </p:nvPr>
        </p:nvSpPr>
        <p:spPr>
          <a:xfrm>
            <a:off x="431800" y="854994"/>
            <a:ext cx="11328400" cy="336244"/>
          </a:xfrm>
        </p:spPr>
        <p:txBody>
          <a:bodyPr lIns="0" tIns="0" rIns="0" bIns="0" anchor="t" anchorCtr="0">
            <a:noAutofit/>
          </a:bodyPr>
          <a:lstStyle>
            <a:lvl1pPr marL="0" indent="0">
              <a:spcAft>
                <a:spcPts val="600"/>
              </a:spcAft>
              <a:buNone/>
              <a:defRPr sz="2000"/>
            </a:lvl1pPr>
          </a:lstStyle>
          <a:p>
            <a:pPr lvl="0"/>
            <a:r>
              <a:rPr lang="en-US" dirty="0"/>
              <a:t>Click to edit Master text styles</a:t>
            </a:r>
          </a:p>
        </p:txBody>
      </p:sp>
      <p:grpSp>
        <p:nvGrpSpPr>
          <p:cNvPr id="2" name="Gruppieren 5"/>
          <p:cNvGrpSpPr/>
          <p:nvPr userDrawn="1"/>
        </p:nvGrpSpPr>
        <p:grpSpPr>
          <a:xfrm>
            <a:off x="8916459" y="6125890"/>
            <a:ext cx="2674404" cy="360000"/>
            <a:chOff x="6896100" y="6163200"/>
            <a:chExt cx="2005803" cy="360000"/>
          </a:xfrm>
        </p:grpSpPr>
        <p:sp>
          <p:nvSpPr>
            <p:cNvPr id="15" name="Datumsplatzhalter 4"/>
            <p:cNvSpPr txBox="1">
              <a:spLocks/>
            </p:cNvSpPr>
            <p:nvPr userDrawn="1"/>
          </p:nvSpPr>
          <p:spPr>
            <a:xfrm>
              <a:off x="6896100" y="6163200"/>
              <a:ext cx="2005803" cy="360000"/>
            </a:xfrm>
            <a:prstGeom prst="rect">
              <a:avLst/>
            </a:prstGeom>
            <a:noFill/>
            <a:ln>
              <a:noFill/>
            </a:ln>
            <a:effectLst>
              <a:outerShdw blurRad="241300" sx="102000" sy="102000" algn="ctr" rotWithShape="0">
                <a:prstClr val="black">
                  <a:alpha val="15000"/>
                </a:prstClr>
              </a:outerShdw>
            </a:effectLst>
          </p:spPr>
          <p:txBody>
            <a:bodyPr lIns="432000" rIns="0" anchor="ctr"/>
            <a:lstStyle>
              <a:defPPr>
                <a:defRPr lang="de-DE"/>
              </a:defPPr>
              <a:lvl1pPr algn="ctr">
                <a:defRPr sz="2000">
                  <a:solidFill>
                    <a:schemeClr val="bg1"/>
                  </a:solidFill>
                </a:defRPr>
              </a:lvl1pPr>
            </a:lstStyle>
            <a:p>
              <a:r>
                <a:rPr lang="en-US" sz="1200" kern="1000" spc="200" dirty="0">
                  <a:solidFill>
                    <a:prstClr val="white">
                      <a:lumMod val="65000"/>
                    </a:prstClr>
                  </a:solidFill>
                </a:rPr>
                <a:t>University </a:t>
              </a:r>
              <a:r>
                <a:rPr lang="en-US" sz="1200" b="1" kern="1000" spc="200" dirty="0">
                  <a:solidFill>
                    <a:prstClr val="white">
                      <a:lumMod val="65000"/>
                    </a:prstClr>
                  </a:solidFill>
                </a:rPr>
                <a:t>LOGO</a:t>
              </a:r>
            </a:p>
          </p:txBody>
        </p:sp>
        <p:grpSp>
          <p:nvGrpSpPr>
            <p:cNvPr id="3" name="Gruppieren 15"/>
            <p:cNvGrpSpPr/>
            <p:nvPr/>
          </p:nvGrpSpPr>
          <p:grpSpPr>
            <a:xfrm>
              <a:off x="7141229" y="6215923"/>
              <a:ext cx="189516" cy="255453"/>
              <a:chOff x="4967288" y="2282825"/>
              <a:chExt cx="2259012" cy="2284413"/>
            </a:xfrm>
          </p:grpSpPr>
          <p:sp>
            <p:nvSpPr>
              <p:cNvPr id="17" name="Freeform 6"/>
              <p:cNvSpPr>
                <a:spLocks/>
              </p:cNvSpPr>
              <p:nvPr/>
            </p:nvSpPr>
            <p:spPr bwMode="auto">
              <a:xfrm>
                <a:off x="6389688" y="2341563"/>
                <a:ext cx="836612" cy="2225675"/>
              </a:xfrm>
              <a:custGeom>
                <a:avLst/>
                <a:gdLst>
                  <a:gd name="T0" fmla="*/ 0 w 527"/>
                  <a:gd name="T1" fmla="*/ 461 h 1402"/>
                  <a:gd name="T2" fmla="*/ 522 w 527"/>
                  <a:gd name="T3" fmla="*/ 0 h 1402"/>
                  <a:gd name="T4" fmla="*/ 527 w 527"/>
                  <a:gd name="T5" fmla="*/ 804 h 1402"/>
                  <a:gd name="T6" fmla="*/ 137 w 527"/>
                  <a:gd name="T7" fmla="*/ 1402 h 1402"/>
                  <a:gd name="T8" fmla="*/ 0 w 527"/>
                  <a:gd name="T9" fmla="*/ 461 h 1402"/>
                </a:gdLst>
                <a:ahLst/>
                <a:cxnLst>
                  <a:cxn ang="0">
                    <a:pos x="T0" y="T1"/>
                  </a:cxn>
                  <a:cxn ang="0">
                    <a:pos x="T2" y="T3"/>
                  </a:cxn>
                  <a:cxn ang="0">
                    <a:pos x="T4" y="T5"/>
                  </a:cxn>
                  <a:cxn ang="0">
                    <a:pos x="T6" y="T7"/>
                  </a:cxn>
                  <a:cxn ang="0">
                    <a:pos x="T8" y="T9"/>
                  </a:cxn>
                </a:cxnLst>
                <a:rect l="0" t="0" r="r" b="b"/>
                <a:pathLst>
                  <a:path w="527" h="1402">
                    <a:moveTo>
                      <a:pt x="0" y="461"/>
                    </a:moveTo>
                    <a:lnTo>
                      <a:pt x="522" y="0"/>
                    </a:lnTo>
                    <a:lnTo>
                      <a:pt x="527" y="804"/>
                    </a:lnTo>
                    <a:lnTo>
                      <a:pt x="137" y="1402"/>
                    </a:lnTo>
                    <a:lnTo>
                      <a:pt x="0" y="461"/>
                    </a:lnTo>
                    <a:close/>
                  </a:path>
                </a:pathLst>
              </a:custGeom>
              <a:gradFill>
                <a:gsLst>
                  <a:gs pos="0">
                    <a:srgbClr val="C8C8C8"/>
                  </a:gs>
                  <a:gs pos="100000">
                    <a:srgbClr val="969696"/>
                  </a:gs>
                </a:gsLst>
                <a:lin ang="2700000" scaled="1"/>
              </a:gradFill>
              <a:ln>
                <a:noFill/>
              </a:ln>
            </p:spPr>
            <p:txBody>
              <a:bodyPr vert="horz" wrap="square" lIns="91440" tIns="45720" rIns="91440" bIns="45720" numCol="1" anchor="t" anchorCtr="0" compatLnSpc="1">
                <a:prstTxWarp prst="textNoShape">
                  <a:avLst/>
                </a:prstTxWarp>
              </a:bodyPr>
              <a:lstStyle/>
              <a:p>
                <a:endParaRPr lang="en-US" sz="1800" dirty="0">
                  <a:solidFill>
                    <a:prstClr val="black"/>
                  </a:solidFill>
                </a:endParaRPr>
              </a:p>
            </p:txBody>
          </p:sp>
          <p:sp>
            <p:nvSpPr>
              <p:cNvPr id="18" name="Freeform 7"/>
              <p:cNvSpPr>
                <a:spLocks/>
              </p:cNvSpPr>
              <p:nvPr/>
            </p:nvSpPr>
            <p:spPr bwMode="auto">
              <a:xfrm>
                <a:off x="4967288" y="2282825"/>
                <a:ext cx="2251075" cy="790575"/>
              </a:xfrm>
              <a:custGeom>
                <a:avLst/>
                <a:gdLst>
                  <a:gd name="T0" fmla="*/ 0 w 1418"/>
                  <a:gd name="T1" fmla="*/ 328 h 498"/>
                  <a:gd name="T2" fmla="*/ 631 w 1418"/>
                  <a:gd name="T3" fmla="*/ 0 h 498"/>
                  <a:gd name="T4" fmla="*/ 1418 w 1418"/>
                  <a:gd name="T5" fmla="*/ 37 h 498"/>
                  <a:gd name="T6" fmla="*/ 896 w 1418"/>
                  <a:gd name="T7" fmla="*/ 498 h 498"/>
                  <a:gd name="T8" fmla="*/ 0 w 1418"/>
                  <a:gd name="T9" fmla="*/ 328 h 498"/>
                </a:gdLst>
                <a:ahLst/>
                <a:cxnLst>
                  <a:cxn ang="0">
                    <a:pos x="T0" y="T1"/>
                  </a:cxn>
                  <a:cxn ang="0">
                    <a:pos x="T2" y="T3"/>
                  </a:cxn>
                  <a:cxn ang="0">
                    <a:pos x="T4" y="T5"/>
                  </a:cxn>
                  <a:cxn ang="0">
                    <a:pos x="T6" y="T7"/>
                  </a:cxn>
                  <a:cxn ang="0">
                    <a:pos x="T8" y="T9"/>
                  </a:cxn>
                </a:cxnLst>
                <a:rect l="0" t="0" r="r" b="b"/>
                <a:pathLst>
                  <a:path w="1418" h="498">
                    <a:moveTo>
                      <a:pt x="0" y="328"/>
                    </a:moveTo>
                    <a:lnTo>
                      <a:pt x="631" y="0"/>
                    </a:lnTo>
                    <a:lnTo>
                      <a:pt x="1418" y="37"/>
                    </a:lnTo>
                    <a:lnTo>
                      <a:pt x="896" y="498"/>
                    </a:lnTo>
                    <a:lnTo>
                      <a:pt x="0" y="328"/>
                    </a:lnTo>
                    <a:close/>
                  </a:path>
                </a:pathLst>
              </a:custGeom>
              <a:gradFill>
                <a:gsLst>
                  <a:gs pos="0">
                    <a:srgbClr val="FFFFFF"/>
                  </a:gs>
                  <a:gs pos="100000">
                    <a:srgbClr val="EAEAEA"/>
                  </a:gs>
                </a:gsLst>
                <a:lin ang="2700000" scaled="1"/>
              </a:gradFill>
              <a:ln>
                <a:noFill/>
              </a:ln>
            </p:spPr>
            <p:txBody>
              <a:bodyPr vert="horz" wrap="square" lIns="91440" tIns="45720" rIns="91440" bIns="45720" numCol="1" anchor="t" anchorCtr="0" compatLnSpc="1">
                <a:prstTxWarp prst="textNoShape">
                  <a:avLst/>
                </a:prstTxWarp>
              </a:bodyPr>
              <a:lstStyle/>
              <a:p>
                <a:endParaRPr lang="en-US" sz="1800" dirty="0">
                  <a:solidFill>
                    <a:prstClr val="black"/>
                  </a:solidFill>
                </a:endParaRPr>
              </a:p>
            </p:txBody>
          </p:sp>
          <p:sp>
            <p:nvSpPr>
              <p:cNvPr id="19" name="Freeform 8"/>
              <p:cNvSpPr>
                <a:spLocks/>
              </p:cNvSpPr>
              <p:nvPr/>
            </p:nvSpPr>
            <p:spPr bwMode="auto">
              <a:xfrm>
                <a:off x="4967288" y="2803525"/>
                <a:ext cx="1639887" cy="1763713"/>
              </a:xfrm>
              <a:custGeom>
                <a:avLst/>
                <a:gdLst>
                  <a:gd name="T0" fmla="*/ 896 w 1033"/>
                  <a:gd name="T1" fmla="*/ 170 h 1111"/>
                  <a:gd name="T2" fmla="*/ 1033 w 1033"/>
                  <a:gd name="T3" fmla="*/ 1111 h 1111"/>
                  <a:gd name="T4" fmla="*/ 286 w 1033"/>
                  <a:gd name="T5" fmla="*/ 780 h 1111"/>
                  <a:gd name="T6" fmla="*/ 0 w 1033"/>
                  <a:gd name="T7" fmla="*/ 0 h 1111"/>
                  <a:gd name="T8" fmla="*/ 896 w 1033"/>
                  <a:gd name="T9" fmla="*/ 170 h 1111"/>
                </a:gdLst>
                <a:ahLst/>
                <a:cxnLst>
                  <a:cxn ang="0">
                    <a:pos x="T0" y="T1"/>
                  </a:cxn>
                  <a:cxn ang="0">
                    <a:pos x="T2" y="T3"/>
                  </a:cxn>
                  <a:cxn ang="0">
                    <a:pos x="T4" y="T5"/>
                  </a:cxn>
                  <a:cxn ang="0">
                    <a:pos x="T6" y="T7"/>
                  </a:cxn>
                  <a:cxn ang="0">
                    <a:pos x="T8" y="T9"/>
                  </a:cxn>
                </a:cxnLst>
                <a:rect l="0" t="0" r="r" b="b"/>
                <a:pathLst>
                  <a:path w="1033" h="1111">
                    <a:moveTo>
                      <a:pt x="896" y="170"/>
                    </a:moveTo>
                    <a:lnTo>
                      <a:pt x="1033" y="1111"/>
                    </a:lnTo>
                    <a:lnTo>
                      <a:pt x="286" y="780"/>
                    </a:lnTo>
                    <a:lnTo>
                      <a:pt x="0" y="0"/>
                    </a:lnTo>
                    <a:lnTo>
                      <a:pt x="896" y="170"/>
                    </a:lnTo>
                    <a:close/>
                  </a:path>
                </a:pathLst>
              </a:custGeom>
              <a:gradFill>
                <a:gsLst>
                  <a:gs pos="0">
                    <a:srgbClr val="DDDDDD"/>
                  </a:gs>
                  <a:gs pos="100000">
                    <a:srgbClr val="DDDDDD"/>
                  </a:gs>
                </a:gsLst>
                <a:lin ang="2700000" scaled="1"/>
              </a:gradFill>
              <a:ln>
                <a:noFill/>
              </a:ln>
            </p:spPr>
            <p:txBody>
              <a:bodyPr vert="horz" wrap="square" lIns="91440" tIns="45720" rIns="91440" bIns="45720" numCol="1" anchor="t" anchorCtr="0" compatLnSpc="1">
                <a:prstTxWarp prst="textNoShape">
                  <a:avLst/>
                </a:prstTxWarp>
              </a:bodyPr>
              <a:lstStyle/>
              <a:p>
                <a:endParaRPr lang="en-US" sz="1800" dirty="0">
                  <a:solidFill>
                    <a:prstClr val="black"/>
                  </a:solidFill>
                </a:endParaRPr>
              </a:p>
            </p:txBody>
          </p:sp>
        </p:grpSp>
      </p:grpSp>
      <p:sp>
        <p:nvSpPr>
          <p:cNvPr id="23" name="Datumsplatzhalter 22"/>
          <p:cNvSpPr>
            <a:spLocks noGrp="1"/>
          </p:cNvSpPr>
          <p:nvPr>
            <p:ph type="dt" sz="half" idx="14"/>
          </p:nvPr>
        </p:nvSpPr>
        <p:spPr/>
        <p:txBody>
          <a:bodyPr/>
          <a:lstStyle/>
          <a:p>
            <a:fld id="{E373F149-83C4-4179-9681-702531CCFDAC}" type="datetimeFigureOut">
              <a:rPr lang="de-DE" smtClean="0">
                <a:solidFill>
                  <a:prstClr val="black">
                    <a:tint val="75000"/>
                  </a:prstClr>
                </a:solidFill>
              </a:rPr>
              <a:pPr/>
              <a:t>24.05.2024</a:t>
            </a:fld>
            <a:endParaRPr lang="de-DE" dirty="0">
              <a:solidFill>
                <a:prstClr val="black">
                  <a:tint val="75000"/>
                </a:prstClr>
              </a:solidFill>
            </a:endParaRPr>
          </a:p>
        </p:txBody>
      </p:sp>
      <p:sp>
        <p:nvSpPr>
          <p:cNvPr id="24" name="Fußzeilenplatzhalter 23"/>
          <p:cNvSpPr>
            <a:spLocks noGrp="1"/>
          </p:cNvSpPr>
          <p:nvPr>
            <p:ph type="ftr" sz="quarter" idx="15"/>
          </p:nvPr>
        </p:nvSpPr>
        <p:spPr/>
        <p:txBody>
          <a:bodyPr/>
          <a:lstStyle/>
          <a:p>
            <a:endParaRPr lang="de-DE" dirty="0">
              <a:solidFill>
                <a:prstClr val="black">
                  <a:tint val="75000"/>
                </a:prstClr>
              </a:solidFill>
            </a:endParaRPr>
          </a:p>
        </p:txBody>
      </p:sp>
      <p:sp>
        <p:nvSpPr>
          <p:cNvPr id="25" name="Foliennummernplatzhalter 24"/>
          <p:cNvSpPr>
            <a:spLocks noGrp="1"/>
          </p:cNvSpPr>
          <p:nvPr>
            <p:ph type="sldNum" sz="quarter" idx="16"/>
          </p:nvPr>
        </p:nvSpPr>
        <p:spPr/>
        <p:txBody>
          <a:bodyPr/>
          <a:lstStyle/>
          <a:p>
            <a:fld id="{9DC1E638-3F78-4E0D-883A-B278700C48C0}" type="slidenum">
              <a:rPr lang="de-DE" smtClean="0">
                <a:solidFill>
                  <a:prstClr val="black">
                    <a:tint val="75000"/>
                  </a:prstClr>
                </a:solidFill>
              </a:rPr>
              <a:pPr/>
              <a:t>‹N›</a:t>
            </a:fld>
            <a:endParaRPr lang="de-DE" dirty="0">
              <a:solidFill>
                <a:prstClr val="black">
                  <a:tint val="75000"/>
                </a:prstClr>
              </a:solidFill>
            </a:endParaRPr>
          </a:p>
        </p:txBody>
      </p:sp>
      <p:sp>
        <p:nvSpPr>
          <p:cNvPr id="26" name="Titel 25"/>
          <p:cNvSpPr>
            <a:spLocks noGrp="1"/>
          </p:cNvSpPr>
          <p:nvPr>
            <p:ph type="title"/>
          </p:nvPr>
        </p:nvSpPr>
        <p:spPr/>
        <p:txBody>
          <a:bodyPr/>
          <a:lstStyle/>
          <a:p>
            <a:r>
              <a:rPr lang="de-DE"/>
              <a:t>Titelmasterformat durch Klicken bearbeiten</a:t>
            </a:r>
            <a:endParaRPr lang="en-US"/>
          </a:p>
        </p:txBody>
      </p:sp>
    </p:spTree>
    <p:extLst>
      <p:ext uri="{BB962C8B-B14F-4D97-AF65-F5344CB8AC3E}">
        <p14:creationId xmlns:p14="http://schemas.microsoft.com/office/powerpoint/2010/main" val="3339433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Titolo e punti elenco">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Titolo Testo</a:t>
            </a:r>
          </a:p>
        </p:txBody>
      </p:sp>
      <p:sp>
        <p:nvSpPr>
          <p:cNvPr id="57" name="Shape 57"/>
          <p:cNvSpPr>
            <a:spLocks noGrp="1"/>
          </p:cNvSpPr>
          <p:nvPr>
            <p:ph type="body" idx="1"/>
          </p:nvPr>
        </p:nvSpPr>
        <p:spPr>
          <a:prstGeom prst="rect">
            <a:avLst/>
          </a:prstGeom>
        </p:spPr>
        <p:txBody>
          <a:bodyPr/>
          <a:lstStyle/>
          <a:p>
            <a:r>
              <a:t>Corpo livello uno</a:t>
            </a:r>
          </a:p>
          <a:p>
            <a:pPr lvl="1"/>
            <a:r>
              <a:t>Corpo livello due</a:t>
            </a:r>
          </a:p>
          <a:p>
            <a:pPr lvl="2"/>
            <a:r>
              <a:t>Corpo livello tre</a:t>
            </a:r>
          </a:p>
          <a:p>
            <a:pPr lvl="3"/>
            <a:r>
              <a:t>Corpo livello quattro</a:t>
            </a:r>
          </a:p>
          <a:p>
            <a:pPr lvl="4"/>
            <a:r>
              <a:t>Corpo livello cinque</a:t>
            </a:r>
          </a:p>
        </p:txBody>
      </p:sp>
      <p:sp>
        <p:nvSpPr>
          <p:cNvPr id="58" name="Shape 58"/>
          <p:cNvSpPr>
            <a:spLocks noGrp="1"/>
          </p:cNvSpPr>
          <p:nvPr>
            <p:ph type="sldNum" sz="quarter" idx="2"/>
          </p:nvPr>
        </p:nvSpPr>
        <p:spPr>
          <a:prstGeom prst="rect">
            <a:avLst/>
          </a:prstGeom>
        </p:spPr>
        <p:txBody>
          <a:bodyPr/>
          <a:lstStyle/>
          <a:p>
            <a:fld id="{86CB4B4D-7CA3-9044-876B-883B54F8677D}" type="slidenum">
              <a:rPr/>
              <a:pPr/>
              <a:t>‹N›</a:t>
            </a:fld>
            <a:endParaRPr/>
          </a:p>
        </p:txBody>
      </p:sp>
    </p:spTree>
    <p:extLst>
      <p:ext uri="{BB962C8B-B14F-4D97-AF65-F5344CB8AC3E}">
        <p14:creationId xmlns:p14="http://schemas.microsoft.com/office/powerpoint/2010/main" val="1444406379"/>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E373F149-83C4-4179-9681-702531CCFDAC}" type="datetimeFigureOut">
              <a:rPr lang="de-DE" smtClean="0">
                <a:solidFill>
                  <a:prstClr val="black">
                    <a:tint val="75000"/>
                  </a:prstClr>
                </a:solidFill>
              </a:rPr>
              <a:pPr/>
              <a:t>24.05.2024</a:t>
            </a:fld>
            <a:endParaRPr lang="de-DE" dirty="0">
              <a:solidFill>
                <a:prstClr val="black">
                  <a:tint val="75000"/>
                </a:prstClr>
              </a:solidFill>
            </a:endParaRPr>
          </a:p>
        </p:txBody>
      </p:sp>
      <p:sp>
        <p:nvSpPr>
          <p:cNvPr id="3" name="Fußzeilenplatzhalter 2"/>
          <p:cNvSpPr>
            <a:spLocks noGrp="1"/>
          </p:cNvSpPr>
          <p:nvPr>
            <p:ph type="ftr" sz="quarter" idx="11"/>
          </p:nvPr>
        </p:nvSpPr>
        <p:spPr/>
        <p:txBody>
          <a:bodyPr/>
          <a:lstStyle/>
          <a:p>
            <a:endParaRPr lang="de-DE" dirty="0">
              <a:solidFill>
                <a:prstClr val="black">
                  <a:tint val="75000"/>
                </a:prstClr>
              </a:solidFill>
            </a:endParaRPr>
          </a:p>
        </p:txBody>
      </p:sp>
      <p:sp>
        <p:nvSpPr>
          <p:cNvPr id="4" name="Foliennummernplatzhalter 3"/>
          <p:cNvSpPr>
            <a:spLocks noGrp="1"/>
          </p:cNvSpPr>
          <p:nvPr>
            <p:ph type="sldNum" sz="quarter" idx="12"/>
          </p:nvPr>
        </p:nvSpPr>
        <p:spPr/>
        <p:txBody>
          <a:bodyPr/>
          <a:lstStyle/>
          <a:p>
            <a:fld id="{9DC1E638-3F78-4E0D-883A-B278700C48C0}" type="slidenum">
              <a:rPr lang="de-DE" smtClean="0">
                <a:solidFill>
                  <a:prstClr val="black">
                    <a:tint val="75000"/>
                  </a:prstClr>
                </a:solidFill>
              </a:rPr>
              <a:pPr/>
              <a:t>‹N›</a:t>
            </a:fld>
            <a:endParaRPr lang="de-DE" dirty="0">
              <a:solidFill>
                <a:prstClr val="black">
                  <a:tint val="75000"/>
                </a:prstClr>
              </a:solidFill>
            </a:endParaRPr>
          </a:p>
        </p:txBody>
      </p:sp>
    </p:spTree>
    <p:extLst>
      <p:ext uri="{BB962C8B-B14F-4D97-AF65-F5344CB8AC3E}">
        <p14:creationId xmlns:p14="http://schemas.microsoft.com/office/powerpoint/2010/main" val="374101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x">
  <p:cSld name="Vuoto">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692561"/>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Due contenuti">
    <p:spTree>
      <p:nvGrpSpPr>
        <p:cNvPr id="1" name=""/>
        <p:cNvGrpSpPr/>
        <p:nvPr/>
      </p:nvGrpSpPr>
      <p:grpSpPr>
        <a:xfrm>
          <a:off x="0" y="0"/>
          <a:ext cx="0" cy="0"/>
          <a:chOff x="0" y="0"/>
          <a:chExt cx="0" cy="0"/>
        </a:xfrm>
      </p:grpSpPr>
      <p:sp>
        <p:nvSpPr>
          <p:cNvPr id="2" name="Title 1"/>
          <p:cNvSpPr>
            <a:spLocks noGrp="1"/>
          </p:cNvSpPr>
          <p:nvPr>
            <p:ph type="title"/>
          </p:nvPr>
        </p:nvSpPr>
        <p:spPr>
          <a:xfrm>
            <a:off x="812799" y="609601"/>
            <a:ext cx="10245276" cy="1320800"/>
          </a:xfrm>
        </p:spPr>
        <p:txBody>
          <a:bodyPr/>
          <a:lstStyle/>
          <a:p>
            <a:r>
              <a:rPr lang="it-IT" dirty="0"/>
              <a:t>Fare clic per modificare lo stile del titolo</a:t>
            </a:r>
            <a:endParaRPr lang="en-US" dirty="0"/>
          </a:p>
        </p:txBody>
      </p:sp>
      <p:sp>
        <p:nvSpPr>
          <p:cNvPr id="3" name="Content Placeholder 2"/>
          <p:cNvSpPr>
            <a:spLocks noGrp="1"/>
          </p:cNvSpPr>
          <p:nvPr>
            <p:ph sz="half" idx="1"/>
          </p:nvPr>
        </p:nvSpPr>
        <p:spPr>
          <a:xfrm>
            <a:off x="812800" y="2160589"/>
            <a:ext cx="5121600" cy="3880772"/>
          </a:xfrm>
        </p:spPr>
        <p:txBody>
          <a:bodyPr>
            <a:normAutofit/>
          </a:bodyPr>
          <a:lstStyle>
            <a:lvl1pPr>
              <a:defRPr sz="1828"/>
            </a:lvl1pPr>
            <a:lvl2pPr>
              <a:defRPr sz="1617"/>
            </a:lvl2pPr>
            <a:lvl3pPr>
              <a:defRPr sz="1407"/>
            </a:lvl3pPr>
            <a:lvl4pPr>
              <a:defRPr sz="1195"/>
            </a:lvl4pPr>
            <a:lvl5pPr>
              <a:defRPr sz="1195"/>
            </a:lvl5pPr>
            <a:lvl6pPr>
              <a:defRPr sz="1195"/>
            </a:lvl6pPr>
            <a:lvl7pPr>
              <a:defRPr sz="1195"/>
            </a:lvl7pPr>
            <a:lvl8pPr>
              <a:defRPr sz="1195"/>
            </a:lvl8pPr>
            <a:lvl9pPr>
              <a:defRPr sz="1195"/>
            </a:lvl9p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5" name="Date Placeholder 4"/>
          <p:cNvSpPr>
            <a:spLocks noGrp="1"/>
          </p:cNvSpPr>
          <p:nvPr>
            <p:ph type="dt" sz="half" idx="10"/>
          </p:nvPr>
        </p:nvSpPr>
        <p:spPr/>
        <p:txBody>
          <a:bodyPr/>
          <a:lstStyle/>
          <a:p>
            <a:r>
              <a:rPr lang="it-IT">
                <a:solidFill>
                  <a:prstClr val="black">
                    <a:tint val="75000"/>
                  </a:prstClr>
                </a:solidFill>
              </a:rPr>
              <a:t>12 dicembre 2015</a:t>
            </a:r>
          </a:p>
        </p:txBody>
      </p:sp>
      <p:sp>
        <p:nvSpPr>
          <p:cNvPr id="6" name="Footer Placeholder 5"/>
          <p:cNvSpPr>
            <a:spLocks noGrp="1"/>
          </p:cNvSpPr>
          <p:nvPr>
            <p:ph type="ftr" sz="quarter" idx="11"/>
          </p:nvPr>
        </p:nvSpPr>
        <p:spPr/>
        <p:txBody>
          <a:bodyPr/>
          <a:lstStyle/>
          <a:p>
            <a:r>
              <a:rPr lang="en-US">
                <a:solidFill>
                  <a:prstClr val="black">
                    <a:tint val="75000"/>
                  </a:prstClr>
                </a:solidFill>
              </a:rPr>
              <a:t>History and Pedagogy of Mathematics - Montpellier 18-22 July 2016</a:t>
            </a:r>
            <a:endParaRPr lang="it-IT">
              <a:solidFill>
                <a:prstClr val="black">
                  <a:tint val="75000"/>
                </a:prstClr>
              </a:solidFill>
            </a:endParaRPr>
          </a:p>
        </p:txBody>
      </p:sp>
      <p:sp>
        <p:nvSpPr>
          <p:cNvPr id="7" name="Slide Number Placeholder 6"/>
          <p:cNvSpPr>
            <a:spLocks noGrp="1"/>
          </p:cNvSpPr>
          <p:nvPr>
            <p:ph type="sldNum" sz="quarter" idx="12"/>
          </p:nvPr>
        </p:nvSpPr>
        <p:spPr/>
        <p:txBody>
          <a:bodyPr/>
          <a:lstStyle/>
          <a:p>
            <a:fld id="{59EA51C0-7EC3-4D27-BA35-C0C8D10F6B2A}" type="slidenum">
              <a:rPr lang="it-IT" smtClean="0">
                <a:solidFill>
                  <a:srgbClr val="5FCBEF"/>
                </a:solidFill>
              </a:rPr>
              <a:pPr/>
              <a:t>‹N›</a:t>
            </a:fld>
            <a:endParaRPr lang="it-IT">
              <a:solidFill>
                <a:srgbClr val="5FCBEF"/>
              </a:solidFill>
            </a:endParaRPr>
          </a:p>
        </p:txBody>
      </p:sp>
      <p:sp>
        <p:nvSpPr>
          <p:cNvPr id="8" name="Content Placeholder 2"/>
          <p:cNvSpPr>
            <a:spLocks noGrp="1"/>
          </p:cNvSpPr>
          <p:nvPr>
            <p:ph sz="half" idx="13"/>
          </p:nvPr>
        </p:nvSpPr>
        <p:spPr>
          <a:xfrm>
            <a:off x="5934400" y="2160587"/>
            <a:ext cx="5121600" cy="3880772"/>
          </a:xfrm>
        </p:spPr>
        <p:txBody>
          <a:bodyPr>
            <a:normAutofit/>
          </a:bodyPr>
          <a:lstStyle>
            <a:lvl1pPr>
              <a:defRPr sz="1828"/>
            </a:lvl1pPr>
            <a:lvl2pPr>
              <a:defRPr sz="1617"/>
            </a:lvl2pPr>
            <a:lvl3pPr>
              <a:defRPr sz="1407"/>
            </a:lvl3pPr>
            <a:lvl4pPr>
              <a:defRPr sz="1195"/>
            </a:lvl4pPr>
            <a:lvl5pPr>
              <a:defRPr sz="1195"/>
            </a:lvl5pPr>
            <a:lvl6pPr>
              <a:defRPr sz="1195"/>
            </a:lvl6pPr>
            <a:lvl7pPr>
              <a:defRPr sz="1195"/>
            </a:lvl7pPr>
            <a:lvl8pPr>
              <a:defRPr sz="1195"/>
            </a:lvl8pPr>
            <a:lvl9pPr>
              <a:defRPr sz="1195"/>
            </a:lvl9p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Tree>
    <p:extLst>
      <p:ext uri="{BB962C8B-B14F-4D97-AF65-F5344CB8AC3E}">
        <p14:creationId xmlns:p14="http://schemas.microsoft.com/office/powerpoint/2010/main" val="2821447933"/>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Confronto">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1"/>
            <a:ext cx="10245277" cy="1320800"/>
          </a:xfrm>
        </p:spPr>
        <p:txBody>
          <a:bodyPr/>
          <a:lstStyle>
            <a:lvl1pPr>
              <a:defRPr/>
            </a:lvl1pPr>
          </a:lstStyle>
          <a:p>
            <a:r>
              <a:rPr lang="it-IT" dirty="0"/>
              <a:t>Fare clic per modificare lo stile del titolo</a:t>
            </a:r>
            <a:endParaRPr lang="en-US" dirty="0"/>
          </a:p>
        </p:txBody>
      </p:sp>
      <p:sp>
        <p:nvSpPr>
          <p:cNvPr id="3" name="Text Placeholder 2"/>
          <p:cNvSpPr>
            <a:spLocks noGrp="1"/>
          </p:cNvSpPr>
          <p:nvPr>
            <p:ph type="body" idx="1"/>
          </p:nvPr>
        </p:nvSpPr>
        <p:spPr>
          <a:xfrm>
            <a:off x="812799" y="2160983"/>
            <a:ext cx="5121600" cy="576262"/>
          </a:xfrm>
        </p:spPr>
        <p:txBody>
          <a:bodyPr anchor="b">
            <a:noAutofit/>
          </a:bodyPr>
          <a:lstStyle>
            <a:lvl1pPr marL="0" indent="0">
              <a:buNone/>
              <a:defRPr sz="2391" b="0"/>
            </a:lvl1pPr>
            <a:lvl2pPr marL="457166" indent="0">
              <a:buNone/>
              <a:defRPr sz="1969" b="1"/>
            </a:lvl2pPr>
            <a:lvl3pPr marL="914330" indent="0">
              <a:buNone/>
              <a:defRPr sz="1828" b="1"/>
            </a:lvl3pPr>
            <a:lvl4pPr marL="1371496" indent="0">
              <a:buNone/>
              <a:defRPr sz="1617" b="1"/>
            </a:lvl4pPr>
            <a:lvl5pPr marL="1828661" indent="0">
              <a:buNone/>
              <a:defRPr sz="1617" b="1"/>
            </a:lvl5pPr>
            <a:lvl6pPr marL="2285826" indent="0">
              <a:buNone/>
              <a:defRPr sz="1617" b="1"/>
            </a:lvl6pPr>
            <a:lvl7pPr marL="2742991" indent="0">
              <a:buNone/>
              <a:defRPr sz="1617" b="1"/>
            </a:lvl7pPr>
            <a:lvl8pPr marL="3200156" indent="0">
              <a:buNone/>
              <a:defRPr sz="1617" b="1"/>
            </a:lvl8pPr>
            <a:lvl9pPr marL="3657322" indent="0">
              <a:buNone/>
              <a:defRPr sz="1617" b="1"/>
            </a:lvl9pPr>
          </a:lstStyle>
          <a:p>
            <a:pPr lvl="0"/>
            <a:r>
              <a:rPr lang="it-IT" dirty="0"/>
              <a:t>Fare clic per modificare stili del testo dello schema</a:t>
            </a:r>
          </a:p>
        </p:txBody>
      </p:sp>
      <p:sp>
        <p:nvSpPr>
          <p:cNvPr id="4" name="Content Placeholder 3"/>
          <p:cNvSpPr>
            <a:spLocks noGrp="1"/>
          </p:cNvSpPr>
          <p:nvPr>
            <p:ph sz="half" idx="2"/>
          </p:nvPr>
        </p:nvSpPr>
        <p:spPr>
          <a:xfrm>
            <a:off x="812799" y="2737256"/>
            <a:ext cx="5121600" cy="3304117"/>
          </a:xfrm>
        </p:spPr>
        <p:txBody>
          <a:bodyPr>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r>
              <a:rPr lang="it-IT">
                <a:solidFill>
                  <a:prstClr val="black">
                    <a:tint val="75000"/>
                  </a:prstClr>
                </a:solidFill>
              </a:rPr>
              <a:t>12 dicembre 2015</a:t>
            </a:r>
          </a:p>
        </p:txBody>
      </p:sp>
      <p:sp>
        <p:nvSpPr>
          <p:cNvPr id="8" name="Footer Placeholder 7"/>
          <p:cNvSpPr>
            <a:spLocks noGrp="1"/>
          </p:cNvSpPr>
          <p:nvPr>
            <p:ph type="ftr" sz="quarter" idx="11"/>
          </p:nvPr>
        </p:nvSpPr>
        <p:spPr/>
        <p:txBody>
          <a:bodyPr/>
          <a:lstStyle/>
          <a:p>
            <a:r>
              <a:rPr lang="en-US">
                <a:solidFill>
                  <a:prstClr val="black">
                    <a:tint val="75000"/>
                  </a:prstClr>
                </a:solidFill>
              </a:rPr>
              <a:t>History and Pedagogy of Mathematics - Montpellier 18-22 July 2016</a:t>
            </a:r>
            <a:endParaRPr lang="it-IT">
              <a:solidFill>
                <a:prstClr val="black">
                  <a:tint val="75000"/>
                </a:prstClr>
              </a:solidFill>
            </a:endParaRPr>
          </a:p>
        </p:txBody>
      </p:sp>
      <p:sp>
        <p:nvSpPr>
          <p:cNvPr id="9" name="Slide Number Placeholder 8"/>
          <p:cNvSpPr>
            <a:spLocks noGrp="1"/>
          </p:cNvSpPr>
          <p:nvPr>
            <p:ph type="sldNum" sz="quarter" idx="12"/>
          </p:nvPr>
        </p:nvSpPr>
        <p:spPr/>
        <p:txBody>
          <a:bodyPr/>
          <a:lstStyle/>
          <a:p>
            <a:fld id="{59EA51C0-7EC3-4D27-BA35-C0C8D10F6B2A}" type="slidenum">
              <a:rPr lang="it-IT" smtClean="0">
                <a:solidFill>
                  <a:srgbClr val="5FCBEF"/>
                </a:solidFill>
              </a:rPr>
              <a:pPr/>
              <a:t>‹N›</a:t>
            </a:fld>
            <a:endParaRPr lang="it-IT">
              <a:solidFill>
                <a:srgbClr val="5FCBEF"/>
              </a:solidFill>
            </a:endParaRPr>
          </a:p>
        </p:txBody>
      </p:sp>
      <p:sp>
        <p:nvSpPr>
          <p:cNvPr id="10" name="Text Placeholder 2"/>
          <p:cNvSpPr>
            <a:spLocks noGrp="1"/>
          </p:cNvSpPr>
          <p:nvPr>
            <p:ph type="body" idx="13"/>
          </p:nvPr>
        </p:nvSpPr>
        <p:spPr>
          <a:xfrm>
            <a:off x="5936476" y="2160983"/>
            <a:ext cx="5121600" cy="576262"/>
          </a:xfrm>
        </p:spPr>
        <p:txBody>
          <a:bodyPr anchor="b">
            <a:noAutofit/>
          </a:bodyPr>
          <a:lstStyle>
            <a:lvl1pPr marL="0" indent="0">
              <a:buNone/>
              <a:defRPr sz="2391" b="0"/>
            </a:lvl1pPr>
            <a:lvl2pPr marL="457166" indent="0">
              <a:buNone/>
              <a:defRPr sz="1969" b="1"/>
            </a:lvl2pPr>
            <a:lvl3pPr marL="914330" indent="0">
              <a:buNone/>
              <a:defRPr sz="1828" b="1"/>
            </a:lvl3pPr>
            <a:lvl4pPr marL="1371496" indent="0">
              <a:buNone/>
              <a:defRPr sz="1617" b="1"/>
            </a:lvl4pPr>
            <a:lvl5pPr marL="1828661" indent="0">
              <a:buNone/>
              <a:defRPr sz="1617" b="1"/>
            </a:lvl5pPr>
            <a:lvl6pPr marL="2285826" indent="0">
              <a:buNone/>
              <a:defRPr sz="1617" b="1"/>
            </a:lvl6pPr>
            <a:lvl7pPr marL="2742991" indent="0">
              <a:buNone/>
              <a:defRPr sz="1617" b="1"/>
            </a:lvl7pPr>
            <a:lvl8pPr marL="3200156" indent="0">
              <a:buNone/>
              <a:defRPr sz="1617" b="1"/>
            </a:lvl8pPr>
            <a:lvl9pPr marL="3657322" indent="0">
              <a:buNone/>
              <a:defRPr sz="1617" b="1"/>
            </a:lvl9pPr>
          </a:lstStyle>
          <a:p>
            <a:pPr lvl="0"/>
            <a:r>
              <a:rPr lang="it-IT" dirty="0"/>
              <a:t>Fare clic per modificare stili del testo dello schema</a:t>
            </a:r>
          </a:p>
        </p:txBody>
      </p:sp>
      <p:sp>
        <p:nvSpPr>
          <p:cNvPr id="11" name="Content Placeholder 3"/>
          <p:cNvSpPr>
            <a:spLocks noGrp="1"/>
          </p:cNvSpPr>
          <p:nvPr>
            <p:ph sz="half" idx="14"/>
          </p:nvPr>
        </p:nvSpPr>
        <p:spPr>
          <a:xfrm>
            <a:off x="5936476" y="2737256"/>
            <a:ext cx="5121600" cy="3304117"/>
          </a:xfrm>
        </p:spPr>
        <p:txBody>
          <a:bodyPr>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Tree>
    <p:extLst>
      <p:ext uri="{BB962C8B-B14F-4D97-AF65-F5344CB8AC3E}">
        <p14:creationId xmlns:p14="http://schemas.microsoft.com/office/powerpoint/2010/main" val="2158911961"/>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Immagine">
    <p:spTree>
      <p:nvGrpSpPr>
        <p:cNvPr id="1" name=""/>
        <p:cNvGrpSpPr/>
        <p:nvPr/>
      </p:nvGrpSpPr>
      <p:grpSpPr>
        <a:xfrm>
          <a:off x="0" y="0"/>
          <a:ext cx="0" cy="0"/>
          <a:chOff x="0" y="0"/>
          <a:chExt cx="0" cy="0"/>
        </a:xfrm>
      </p:grpSpPr>
      <p:sp>
        <p:nvSpPr>
          <p:cNvPr id="8" name="Segnaposto immagine 7"/>
          <p:cNvSpPr>
            <a:spLocks noGrp="1"/>
          </p:cNvSpPr>
          <p:nvPr>
            <p:ph type="pic" sz="quarter" idx="13"/>
          </p:nvPr>
        </p:nvSpPr>
        <p:spPr>
          <a:xfrm>
            <a:off x="0" y="0"/>
            <a:ext cx="12192000" cy="6858000"/>
          </a:xfrm>
          <a:noFill/>
        </p:spPr>
        <p:txBody>
          <a:bodyPr/>
          <a:lstStyle/>
          <a:p>
            <a:endParaRPr lang="it-IT"/>
          </a:p>
        </p:txBody>
      </p:sp>
      <p:sp>
        <p:nvSpPr>
          <p:cNvPr id="2" name="Title 1"/>
          <p:cNvSpPr>
            <a:spLocks noGrp="1"/>
          </p:cNvSpPr>
          <p:nvPr>
            <p:ph type="title"/>
          </p:nvPr>
        </p:nvSpPr>
        <p:spPr>
          <a:xfrm>
            <a:off x="812799" y="2700871"/>
            <a:ext cx="8463620" cy="1826581"/>
          </a:xfrm>
          <a:effectLst>
            <a:outerShdw blurRad="50800" dist="38100" dir="2700000" algn="tl" rotWithShape="0">
              <a:prstClr val="black">
                <a:alpha val="40000"/>
              </a:prstClr>
            </a:outerShdw>
          </a:effectLst>
        </p:spPr>
        <p:txBody>
          <a:bodyPr anchor="b"/>
          <a:lstStyle>
            <a:lvl1pPr algn="l">
              <a:defRPr sz="4008" b="1" cap="none">
                <a:solidFill>
                  <a:schemeClr val="bg1"/>
                </a:solidFill>
              </a:defRPr>
            </a:lvl1pPr>
          </a:lstStyle>
          <a:p>
            <a:r>
              <a:rPr lang="it-IT" dirty="0"/>
              <a:t>Fare clic per modificare lo stile del titolo</a:t>
            </a:r>
            <a:endParaRPr lang="en-US" dirty="0"/>
          </a:p>
        </p:txBody>
      </p:sp>
      <p:sp>
        <p:nvSpPr>
          <p:cNvPr id="3" name="Text Placeholder 2"/>
          <p:cNvSpPr>
            <a:spLocks noGrp="1"/>
          </p:cNvSpPr>
          <p:nvPr>
            <p:ph type="body" idx="1"/>
          </p:nvPr>
        </p:nvSpPr>
        <p:spPr>
          <a:xfrm>
            <a:off x="812799" y="4527448"/>
            <a:ext cx="8463620" cy="860400"/>
          </a:xfrm>
          <a:effectLst>
            <a:outerShdw blurRad="50800" dist="38100" dir="2700000" algn="tl" rotWithShape="0">
              <a:prstClr val="black">
                <a:alpha val="40000"/>
              </a:prstClr>
            </a:outerShdw>
          </a:effectLst>
        </p:spPr>
        <p:txBody>
          <a:bodyPr anchor="t"/>
          <a:lstStyle>
            <a:lvl1pPr marL="0" indent="0" algn="l">
              <a:buNone/>
              <a:defRPr sz="1969" b="1">
                <a:solidFill>
                  <a:schemeClr val="bg1"/>
                </a:solidFill>
              </a:defRPr>
            </a:lvl1pPr>
            <a:lvl2pPr marL="457166" indent="0">
              <a:buNone/>
              <a:defRPr sz="1828">
                <a:solidFill>
                  <a:schemeClr val="tx1">
                    <a:tint val="75000"/>
                  </a:schemeClr>
                </a:solidFill>
              </a:defRPr>
            </a:lvl2pPr>
            <a:lvl3pPr marL="914330" indent="0">
              <a:buNone/>
              <a:defRPr sz="1617">
                <a:solidFill>
                  <a:schemeClr val="tx1">
                    <a:tint val="75000"/>
                  </a:schemeClr>
                </a:solidFill>
              </a:defRPr>
            </a:lvl3pPr>
            <a:lvl4pPr marL="1371496" indent="0">
              <a:buNone/>
              <a:defRPr sz="1407">
                <a:solidFill>
                  <a:schemeClr val="tx1">
                    <a:tint val="75000"/>
                  </a:schemeClr>
                </a:solidFill>
              </a:defRPr>
            </a:lvl4pPr>
            <a:lvl5pPr marL="1828661" indent="0">
              <a:buNone/>
              <a:defRPr sz="1407">
                <a:solidFill>
                  <a:schemeClr val="tx1">
                    <a:tint val="75000"/>
                  </a:schemeClr>
                </a:solidFill>
              </a:defRPr>
            </a:lvl5pPr>
            <a:lvl6pPr marL="2285826" indent="0">
              <a:buNone/>
              <a:defRPr sz="1407">
                <a:solidFill>
                  <a:schemeClr val="tx1">
                    <a:tint val="75000"/>
                  </a:schemeClr>
                </a:solidFill>
              </a:defRPr>
            </a:lvl6pPr>
            <a:lvl7pPr marL="2742991" indent="0">
              <a:buNone/>
              <a:defRPr sz="1407">
                <a:solidFill>
                  <a:schemeClr val="tx1">
                    <a:tint val="75000"/>
                  </a:schemeClr>
                </a:solidFill>
              </a:defRPr>
            </a:lvl7pPr>
            <a:lvl8pPr marL="3200156" indent="0">
              <a:buNone/>
              <a:defRPr sz="1407">
                <a:solidFill>
                  <a:schemeClr val="tx1">
                    <a:tint val="75000"/>
                  </a:schemeClr>
                </a:solidFill>
              </a:defRPr>
            </a:lvl8pPr>
            <a:lvl9pPr marL="3657322" indent="0">
              <a:buNone/>
              <a:defRPr sz="1407">
                <a:solidFill>
                  <a:schemeClr val="tx1">
                    <a:tint val="75000"/>
                  </a:schemeClr>
                </a:solidFill>
              </a:defRPr>
            </a:lvl9pPr>
          </a:lstStyle>
          <a:p>
            <a:pPr lvl="0"/>
            <a:r>
              <a:rPr lang="it-IT" dirty="0"/>
              <a:t>Fare clic per modificare stili del testo dello schema</a:t>
            </a:r>
          </a:p>
        </p:txBody>
      </p:sp>
    </p:spTree>
    <p:extLst>
      <p:ext uri="{BB962C8B-B14F-4D97-AF65-F5344CB8AC3E}">
        <p14:creationId xmlns:p14="http://schemas.microsoft.com/office/powerpoint/2010/main" val="1769033071"/>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fld id="{E61B8F47-2524-4749-98AA-16B2CFFBAF7B}" type="datetimeFigureOut">
              <a:rPr lang="it-IT" smtClean="0"/>
              <a:t>24/05/2024</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69AD94D8-689E-4B83-9868-E4256E5CE02D}" type="slidenum">
              <a:rPr lang="it-IT" smtClean="0"/>
              <a:t>‹N›</a:t>
            </a:fld>
            <a:endParaRPr lang="it-IT"/>
          </a:p>
        </p:txBody>
      </p:sp>
    </p:spTree>
    <p:extLst>
      <p:ext uri="{BB962C8B-B14F-4D97-AF65-F5344CB8AC3E}">
        <p14:creationId xmlns:p14="http://schemas.microsoft.com/office/powerpoint/2010/main" val="385166035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Due contenuti">
    <p:spTree>
      <p:nvGrpSpPr>
        <p:cNvPr id="1" name=""/>
        <p:cNvGrpSpPr/>
        <p:nvPr/>
      </p:nvGrpSpPr>
      <p:grpSpPr>
        <a:xfrm>
          <a:off x="0" y="0"/>
          <a:ext cx="0" cy="0"/>
          <a:chOff x="0" y="0"/>
          <a:chExt cx="0" cy="0"/>
        </a:xfrm>
      </p:grpSpPr>
      <p:sp>
        <p:nvSpPr>
          <p:cNvPr id="2" name="Title 1"/>
          <p:cNvSpPr>
            <a:spLocks noGrp="1"/>
          </p:cNvSpPr>
          <p:nvPr>
            <p:ph type="title"/>
          </p:nvPr>
        </p:nvSpPr>
        <p:spPr>
          <a:xfrm>
            <a:off x="812799" y="609601"/>
            <a:ext cx="10245276" cy="1320800"/>
          </a:xfrm>
        </p:spPr>
        <p:txBody>
          <a:bodyPr/>
          <a:lstStyle/>
          <a:p>
            <a:r>
              <a:rPr lang="it-IT" dirty="0"/>
              <a:t>Fare clic per modificare lo stile del titolo</a:t>
            </a:r>
            <a:endParaRPr lang="en-US" dirty="0"/>
          </a:p>
        </p:txBody>
      </p:sp>
      <p:sp>
        <p:nvSpPr>
          <p:cNvPr id="3" name="Content Placeholder 2"/>
          <p:cNvSpPr>
            <a:spLocks noGrp="1"/>
          </p:cNvSpPr>
          <p:nvPr>
            <p:ph sz="half" idx="1"/>
          </p:nvPr>
        </p:nvSpPr>
        <p:spPr>
          <a:xfrm>
            <a:off x="812800" y="2160589"/>
            <a:ext cx="5121600" cy="3880772"/>
          </a:xfrm>
        </p:spPr>
        <p:txBody>
          <a:bodyPr>
            <a:normAutofit/>
          </a:bodyPr>
          <a:lstStyle>
            <a:lvl1pPr>
              <a:defRPr sz="1828"/>
            </a:lvl1pPr>
            <a:lvl2pPr>
              <a:defRPr sz="1617"/>
            </a:lvl2pPr>
            <a:lvl3pPr>
              <a:defRPr sz="1407"/>
            </a:lvl3pPr>
            <a:lvl4pPr>
              <a:defRPr sz="1195"/>
            </a:lvl4pPr>
            <a:lvl5pPr>
              <a:defRPr sz="1195"/>
            </a:lvl5pPr>
            <a:lvl6pPr>
              <a:defRPr sz="1195"/>
            </a:lvl6pPr>
            <a:lvl7pPr>
              <a:defRPr sz="1195"/>
            </a:lvl7pPr>
            <a:lvl8pPr>
              <a:defRPr sz="1195"/>
            </a:lvl8pPr>
            <a:lvl9pPr>
              <a:defRPr sz="1195"/>
            </a:lvl9p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5" name="Date Placeholder 4"/>
          <p:cNvSpPr>
            <a:spLocks noGrp="1"/>
          </p:cNvSpPr>
          <p:nvPr>
            <p:ph type="dt" sz="half" idx="10"/>
          </p:nvPr>
        </p:nvSpPr>
        <p:spPr/>
        <p:txBody>
          <a:bodyPr/>
          <a:lstStyle/>
          <a:p>
            <a:r>
              <a:rPr lang="it-IT">
                <a:solidFill>
                  <a:prstClr val="black">
                    <a:tint val="75000"/>
                  </a:prstClr>
                </a:solidFill>
              </a:rPr>
              <a:t>12 dicembre 2015</a:t>
            </a:r>
          </a:p>
        </p:txBody>
      </p:sp>
      <p:sp>
        <p:nvSpPr>
          <p:cNvPr id="6" name="Footer Placeholder 5"/>
          <p:cNvSpPr>
            <a:spLocks noGrp="1"/>
          </p:cNvSpPr>
          <p:nvPr>
            <p:ph type="ftr" sz="quarter" idx="11"/>
          </p:nvPr>
        </p:nvSpPr>
        <p:spPr/>
        <p:txBody>
          <a:bodyPr/>
          <a:lstStyle/>
          <a:p>
            <a:r>
              <a:rPr lang="en-US">
                <a:solidFill>
                  <a:prstClr val="black">
                    <a:tint val="75000"/>
                  </a:prstClr>
                </a:solidFill>
              </a:rPr>
              <a:t>History and Pedagogy of Mathematics - Montpellier 18-22 July 2016</a:t>
            </a:r>
            <a:endParaRPr lang="it-IT">
              <a:solidFill>
                <a:prstClr val="black">
                  <a:tint val="75000"/>
                </a:prstClr>
              </a:solidFill>
            </a:endParaRPr>
          </a:p>
        </p:txBody>
      </p:sp>
      <p:sp>
        <p:nvSpPr>
          <p:cNvPr id="7" name="Slide Number Placeholder 6"/>
          <p:cNvSpPr>
            <a:spLocks noGrp="1"/>
          </p:cNvSpPr>
          <p:nvPr>
            <p:ph type="sldNum" sz="quarter" idx="12"/>
          </p:nvPr>
        </p:nvSpPr>
        <p:spPr/>
        <p:txBody>
          <a:bodyPr/>
          <a:lstStyle/>
          <a:p>
            <a:fld id="{59EA51C0-7EC3-4D27-BA35-C0C8D10F6B2A}" type="slidenum">
              <a:rPr lang="it-IT" smtClean="0">
                <a:solidFill>
                  <a:srgbClr val="5FCBEF"/>
                </a:solidFill>
              </a:rPr>
              <a:pPr/>
              <a:t>‹N›</a:t>
            </a:fld>
            <a:endParaRPr lang="it-IT">
              <a:solidFill>
                <a:srgbClr val="5FCBEF"/>
              </a:solidFill>
            </a:endParaRPr>
          </a:p>
        </p:txBody>
      </p:sp>
      <p:sp>
        <p:nvSpPr>
          <p:cNvPr id="8" name="Content Placeholder 2"/>
          <p:cNvSpPr>
            <a:spLocks noGrp="1"/>
          </p:cNvSpPr>
          <p:nvPr>
            <p:ph sz="half" idx="13"/>
          </p:nvPr>
        </p:nvSpPr>
        <p:spPr>
          <a:xfrm>
            <a:off x="5934400" y="2160587"/>
            <a:ext cx="5121600" cy="3880772"/>
          </a:xfrm>
        </p:spPr>
        <p:txBody>
          <a:bodyPr>
            <a:normAutofit/>
          </a:bodyPr>
          <a:lstStyle>
            <a:lvl1pPr>
              <a:defRPr sz="1828"/>
            </a:lvl1pPr>
            <a:lvl2pPr>
              <a:defRPr sz="1617"/>
            </a:lvl2pPr>
            <a:lvl3pPr>
              <a:defRPr sz="1407"/>
            </a:lvl3pPr>
            <a:lvl4pPr>
              <a:defRPr sz="1195"/>
            </a:lvl4pPr>
            <a:lvl5pPr>
              <a:defRPr sz="1195"/>
            </a:lvl5pPr>
            <a:lvl6pPr>
              <a:defRPr sz="1195"/>
            </a:lvl6pPr>
            <a:lvl7pPr>
              <a:defRPr sz="1195"/>
            </a:lvl7pPr>
            <a:lvl8pPr>
              <a:defRPr sz="1195"/>
            </a:lvl8pPr>
            <a:lvl9pPr>
              <a:defRPr sz="1195"/>
            </a:lvl9p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Tree>
    <p:extLst>
      <p:ext uri="{BB962C8B-B14F-4D97-AF65-F5344CB8AC3E}">
        <p14:creationId xmlns:p14="http://schemas.microsoft.com/office/powerpoint/2010/main" val="3153810146"/>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Confronto">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1"/>
            <a:ext cx="10245277" cy="1320800"/>
          </a:xfrm>
        </p:spPr>
        <p:txBody>
          <a:bodyPr/>
          <a:lstStyle>
            <a:lvl1pPr>
              <a:defRPr/>
            </a:lvl1pPr>
          </a:lstStyle>
          <a:p>
            <a:r>
              <a:rPr lang="it-IT" dirty="0"/>
              <a:t>Fare clic per modificare lo stile del titolo</a:t>
            </a:r>
            <a:endParaRPr lang="en-US" dirty="0"/>
          </a:p>
        </p:txBody>
      </p:sp>
      <p:sp>
        <p:nvSpPr>
          <p:cNvPr id="3" name="Text Placeholder 2"/>
          <p:cNvSpPr>
            <a:spLocks noGrp="1"/>
          </p:cNvSpPr>
          <p:nvPr>
            <p:ph type="body" idx="1"/>
          </p:nvPr>
        </p:nvSpPr>
        <p:spPr>
          <a:xfrm>
            <a:off x="812799" y="2160983"/>
            <a:ext cx="5121600" cy="576262"/>
          </a:xfrm>
        </p:spPr>
        <p:txBody>
          <a:bodyPr anchor="b">
            <a:noAutofit/>
          </a:bodyPr>
          <a:lstStyle>
            <a:lvl1pPr marL="0" indent="0">
              <a:buNone/>
              <a:defRPr sz="2391" b="0"/>
            </a:lvl1pPr>
            <a:lvl2pPr marL="457119" indent="0">
              <a:buNone/>
              <a:defRPr sz="1969" b="1"/>
            </a:lvl2pPr>
            <a:lvl3pPr marL="914236" indent="0">
              <a:buNone/>
              <a:defRPr sz="1828" b="1"/>
            </a:lvl3pPr>
            <a:lvl4pPr marL="1371356" indent="0">
              <a:buNone/>
              <a:defRPr sz="1617" b="1"/>
            </a:lvl4pPr>
            <a:lvl5pPr marL="1828473" indent="0">
              <a:buNone/>
              <a:defRPr sz="1617" b="1"/>
            </a:lvl5pPr>
            <a:lvl6pPr marL="2285592" indent="0">
              <a:buNone/>
              <a:defRPr sz="1617" b="1"/>
            </a:lvl6pPr>
            <a:lvl7pPr marL="2742711" indent="0">
              <a:buNone/>
              <a:defRPr sz="1617" b="1"/>
            </a:lvl7pPr>
            <a:lvl8pPr marL="3199828" indent="0">
              <a:buNone/>
              <a:defRPr sz="1617" b="1"/>
            </a:lvl8pPr>
            <a:lvl9pPr marL="3656947" indent="0">
              <a:buNone/>
              <a:defRPr sz="1617" b="1"/>
            </a:lvl9pPr>
          </a:lstStyle>
          <a:p>
            <a:pPr lvl="0"/>
            <a:r>
              <a:rPr lang="it-IT" dirty="0"/>
              <a:t>Fare clic per modificare stili del testo dello schema</a:t>
            </a:r>
          </a:p>
        </p:txBody>
      </p:sp>
      <p:sp>
        <p:nvSpPr>
          <p:cNvPr id="4" name="Content Placeholder 3"/>
          <p:cNvSpPr>
            <a:spLocks noGrp="1"/>
          </p:cNvSpPr>
          <p:nvPr>
            <p:ph sz="half" idx="2"/>
          </p:nvPr>
        </p:nvSpPr>
        <p:spPr>
          <a:xfrm>
            <a:off x="812799" y="2737258"/>
            <a:ext cx="5121600" cy="3304117"/>
          </a:xfrm>
        </p:spPr>
        <p:txBody>
          <a:bodyPr>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r>
              <a:rPr lang="it-IT">
                <a:solidFill>
                  <a:prstClr val="black">
                    <a:tint val="75000"/>
                  </a:prstClr>
                </a:solidFill>
              </a:rPr>
              <a:t>12 dicembre 2015</a:t>
            </a:r>
          </a:p>
        </p:txBody>
      </p:sp>
      <p:sp>
        <p:nvSpPr>
          <p:cNvPr id="8" name="Footer Placeholder 7"/>
          <p:cNvSpPr>
            <a:spLocks noGrp="1"/>
          </p:cNvSpPr>
          <p:nvPr>
            <p:ph type="ftr" sz="quarter" idx="11"/>
          </p:nvPr>
        </p:nvSpPr>
        <p:spPr/>
        <p:txBody>
          <a:bodyPr/>
          <a:lstStyle/>
          <a:p>
            <a:r>
              <a:rPr lang="en-US">
                <a:solidFill>
                  <a:prstClr val="black">
                    <a:tint val="75000"/>
                  </a:prstClr>
                </a:solidFill>
              </a:rPr>
              <a:t>History and Pedagogy of Mathematics - Montpellier 18-22 July 2016</a:t>
            </a:r>
            <a:endParaRPr lang="it-IT">
              <a:solidFill>
                <a:prstClr val="black">
                  <a:tint val="75000"/>
                </a:prstClr>
              </a:solidFill>
            </a:endParaRPr>
          </a:p>
        </p:txBody>
      </p:sp>
      <p:sp>
        <p:nvSpPr>
          <p:cNvPr id="9" name="Slide Number Placeholder 8"/>
          <p:cNvSpPr>
            <a:spLocks noGrp="1"/>
          </p:cNvSpPr>
          <p:nvPr>
            <p:ph type="sldNum" sz="quarter" idx="12"/>
          </p:nvPr>
        </p:nvSpPr>
        <p:spPr/>
        <p:txBody>
          <a:bodyPr/>
          <a:lstStyle/>
          <a:p>
            <a:fld id="{59EA51C0-7EC3-4D27-BA35-C0C8D10F6B2A}" type="slidenum">
              <a:rPr lang="it-IT" smtClean="0">
                <a:solidFill>
                  <a:srgbClr val="5FCBEF"/>
                </a:solidFill>
              </a:rPr>
              <a:pPr/>
              <a:t>‹N›</a:t>
            </a:fld>
            <a:endParaRPr lang="it-IT">
              <a:solidFill>
                <a:srgbClr val="5FCBEF"/>
              </a:solidFill>
            </a:endParaRPr>
          </a:p>
        </p:txBody>
      </p:sp>
      <p:sp>
        <p:nvSpPr>
          <p:cNvPr id="10" name="Text Placeholder 2"/>
          <p:cNvSpPr>
            <a:spLocks noGrp="1"/>
          </p:cNvSpPr>
          <p:nvPr>
            <p:ph type="body" idx="13"/>
          </p:nvPr>
        </p:nvSpPr>
        <p:spPr>
          <a:xfrm>
            <a:off x="5936476" y="2160983"/>
            <a:ext cx="5121600" cy="576262"/>
          </a:xfrm>
        </p:spPr>
        <p:txBody>
          <a:bodyPr anchor="b">
            <a:noAutofit/>
          </a:bodyPr>
          <a:lstStyle>
            <a:lvl1pPr marL="0" indent="0">
              <a:buNone/>
              <a:defRPr sz="2391" b="0"/>
            </a:lvl1pPr>
            <a:lvl2pPr marL="457119" indent="0">
              <a:buNone/>
              <a:defRPr sz="1969" b="1"/>
            </a:lvl2pPr>
            <a:lvl3pPr marL="914236" indent="0">
              <a:buNone/>
              <a:defRPr sz="1828" b="1"/>
            </a:lvl3pPr>
            <a:lvl4pPr marL="1371356" indent="0">
              <a:buNone/>
              <a:defRPr sz="1617" b="1"/>
            </a:lvl4pPr>
            <a:lvl5pPr marL="1828473" indent="0">
              <a:buNone/>
              <a:defRPr sz="1617" b="1"/>
            </a:lvl5pPr>
            <a:lvl6pPr marL="2285592" indent="0">
              <a:buNone/>
              <a:defRPr sz="1617" b="1"/>
            </a:lvl6pPr>
            <a:lvl7pPr marL="2742711" indent="0">
              <a:buNone/>
              <a:defRPr sz="1617" b="1"/>
            </a:lvl7pPr>
            <a:lvl8pPr marL="3199828" indent="0">
              <a:buNone/>
              <a:defRPr sz="1617" b="1"/>
            </a:lvl8pPr>
            <a:lvl9pPr marL="3656947" indent="0">
              <a:buNone/>
              <a:defRPr sz="1617" b="1"/>
            </a:lvl9pPr>
          </a:lstStyle>
          <a:p>
            <a:pPr lvl="0"/>
            <a:r>
              <a:rPr lang="it-IT" dirty="0"/>
              <a:t>Fare clic per modificare stili del testo dello schema</a:t>
            </a:r>
          </a:p>
        </p:txBody>
      </p:sp>
      <p:sp>
        <p:nvSpPr>
          <p:cNvPr id="11" name="Content Placeholder 3"/>
          <p:cNvSpPr>
            <a:spLocks noGrp="1"/>
          </p:cNvSpPr>
          <p:nvPr>
            <p:ph sz="half" idx="14"/>
          </p:nvPr>
        </p:nvSpPr>
        <p:spPr>
          <a:xfrm>
            <a:off x="5936476" y="2737258"/>
            <a:ext cx="5121600" cy="3304117"/>
          </a:xfrm>
        </p:spPr>
        <p:txBody>
          <a:bodyPr>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Tree>
    <p:extLst>
      <p:ext uri="{BB962C8B-B14F-4D97-AF65-F5344CB8AC3E}">
        <p14:creationId xmlns:p14="http://schemas.microsoft.com/office/powerpoint/2010/main" val="3721381277"/>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Immagine">
    <p:spTree>
      <p:nvGrpSpPr>
        <p:cNvPr id="1" name=""/>
        <p:cNvGrpSpPr/>
        <p:nvPr/>
      </p:nvGrpSpPr>
      <p:grpSpPr>
        <a:xfrm>
          <a:off x="0" y="0"/>
          <a:ext cx="0" cy="0"/>
          <a:chOff x="0" y="0"/>
          <a:chExt cx="0" cy="0"/>
        </a:xfrm>
      </p:grpSpPr>
      <p:sp>
        <p:nvSpPr>
          <p:cNvPr id="8" name="Segnaposto immagine 7"/>
          <p:cNvSpPr>
            <a:spLocks noGrp="1"/>
          </p:cNvSpPr>
          <p:nvPr>
            <p:ph type="pic" sz="quarter" idx="13"/>
          </p:nvPr>
        </p:nvSpPr>
        <p:spPr>
          <a:xfrm>
            <a:off x="0" y="0"/>
            <a:ext cx="12192000" cy="6858000"/>
          </a:xfrm>
          <a:noFill/>
        </p:spPr>
        <p:txBody>
          <a:bodyPr/>
          <a:lstStyle/>
          <a:p>
            <a:endParaRPr lang="it-IT"/>
          </a:p>
        </p:txBody>
      </p:sp>
      <p:sp>
        <p:nvSpPr>
          <p:cNvPr id="2" name="Title 1"/>
          <p:cNvSpPr>
            <a:spLocks noGrp="1"/>
          </p:cNvSpPr>
          <p:nvPr>
            <p:ph type="title"/>
          </p:nvPr>
        </p:nvSpPr>
        <p:spPr>
          <a:xfrm>
            <a:off x="812803" y="2700871"/>
            <a:ext cx="8463620" cy="1826581"/>
          </a:xfrm>
          <a:effectLst>
            <a:outerShdw blurRad="50800" dist="38100" dir="2700000" algn="tl" rotWithShape="0">
              <a:prstClr val="black">
                <a:alpha val="40000"/>
              </a:prstClr>
            </a:outerShdw>
          </a:effectLst>
        </p:spPr>
        <p:txBody>
          <a:bodyPr anchor="b"/>
          <a:lstStyle>
            <a:lvl1pPr algn="l">
              <a:defRPr sz="4008" b="1" cap="none">
                <a:solidFill>
                  <a:schemeClr val="bg1"/>
                </a:solidFill>
              </a:defRPr>
            </a:lvl1pPr>
          </a:lstStyle>
          <a:p>
            <a:r>
              <a:rPr lang="it-IT" dirty="0"/>
              <a:t>Fare clic per modificare lo stile del titolo</a:t>
            </a:r>
            <a:endParaRPr lang="en-US" dirty="0"/>
          </a:p>
        </p:txBody>
      </p:sp>
      <p:sp>
        <p:nvSpPr>
          <p:cNvPr id="3" name="Text Placeholder 2"/>
          <p:cNvSpPr>
            <a:spLocks noGrp="1"/>
          </p:cNvSpPr>
          <p:nvPr>
            <p:ph type="body" idx="1"/>
          </p:nvPr>
        </p:nvSpPr>
        <p:spPr>
          <a:xfrm>
            <a:off x="812803" y="4527448"/>
            <a:ext cx="8463620" cy="860400"/>
          </a:xfrm>
          <a:effectLst>
            <a:outerShdw blurRad="50800" dist="38100" dir="2700000" algn="tl" rotWithShape="0">
              <a:prstClr val="black">
                <a:alpha val="40000"/>
              </a:prstClr>
            </a:outerShdw>
          </a:effectLst>
        </p:spPr>
        <p:txBody>
          <a:bodyPr anchor="t"/>
          <a:lstStyle>
            <a:lvl1pPr marL="0" indent="0" algn="l">
              <a:buNone/>
              <a:defRPr sz="1969" b="1">
                <a:solidFill>
                  <a:schemeClr val="bg1"/>
                </a:solidFill>
              </a:defRPr>
            </a:lvl1pPr>
            <a:lvl2pPr marL="457119" indent="0">
              <a:buNone/>
              <a:defRPr sz="1828">
                <a:solidFill>
                  <a:schemeClr val="tx1">
                    <a:tint val="75000"/>
                  </a:schemeClr>
                </a:solidFill>
              </a:defRPr>
            </a:lvl2pPr>
            <a:lvl3pPr marL="914236" indent="0">
              <a:buNone/>
              <a:defRPr sz="1617">
                <a:solidFill>
                  <a:schemeClr val="tx1">
                    <a:tint val="75000"/>
                  </a:schemeClr>
                </a:solidFill>
              </a:defRPr>
            </a:lvl3pPr>
            <a:lvl4pPr marL="1371356" indent="0">
              <a:buNone/>
              <a:defRPr sz="1407">
                <a:solidFill>
                  <a:schemeClr val="tx1">
                    <a:tint val="75000"/>
                  </a:schemeClr>
                </a:solidFill>
              </a:defRPr>
            </a:lvl4pPr>
            <a:lvl5pPr marL="1828473" indent="0">
              <a:buNone/>
              <a:defRPr sz="1407">
                <a:solidFill>
                  <a:schemeClr val="tx1">
                    <a:tint val="75000"/>
                  </a:schemeClr>
                </a:solidFill>
              </a:defRPr>
            </a:lvl5pPr>
            <a:lvl6pPr marL="2285592" indent="0">
              <a:buNone/>
              <a:defRPr sz="1407">
                <a:solidFill>
                  <a:schemeClr val="tx1">
                    <a:tint val="75000"/>
                  </a:schemeClr>
                </a:solidFill>
              </a:defRPr>
            </a:lvl6pPr>
            <a:lvl7pPr marL="2742711" indent="0">
              <a:buNone/>
              <a:defRPr sz="1407">
                <a:solidFill>
                  <a:schemeClr val="tx1">
                    <a:tint val="75000"/>
                  </a:schemeClr>
                </a:solidFill>
              </a:defRPr>
            </a:lvl7pPr>
            <a:lvl8pPr marL="3199828" indent="0">
              <a:buNone/>
              <a:defRPr sz="1407">
                <a:solidFill>
                  <a:schemeClr val="tx1">
                    <a:tint val="75000"/>
                  </a:schemeClr>
                </a:solidFill>
              </a:defRPr>
            </a:lvl8pPr>
            <a:lvl9pPr marL="3656947" indent="0">
              <a:buNone/>
              <a:defRPr sz="1407">
                <a:solidFill>
                  <a:schemeClr val="tx1">
                    <a:tint val="75000"/>
                  </a:schemeClr>
                </a:solidFill>
              </a:defRPr>
            </a:lvl9pPr>
          </a:lstStyle>
          <a:p>
            <a:pPr lvl="0"/>
            <a:r>
              <a:rPr lang="it-IT" dirty="0"/>
              <a:t>Fare clic per modificare stili del testo dello schema</a:t>
            </a:r>
          </a:p>
        </p:txBody>
      </p:sp>
    </p:spTree>
    <p:extLst>
      <p:ext uri="{BB962C8B-B14F-4D97-AF65-F5344CB8AC3E}">
        <p14:creationId xmlns:p14="http://schemas.microsoft.com/office/powerpoint/2010/main" val="2256313837"/>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Nur Titel">
    <p:spTree>
      <p:nvGrpSpPr>
        <p:cNvPr id="1" name=""/>
        <p:cNvGrpSpPr/>
        <p:nvPr/>
      </p:nvGrpSpPr>
      <p:grpSpPr>
        <a:xfrm>
          <a:off x="0" y="0"/>
          <a:ext cx="0" cy="0"/>
          <a:chOff x="0" y="0"/>
          <a:chExt cx="0" cy="0"/>
        </a:xfrm>
      </p:grpSpPr>
      <p:sp>
        <p:nvSpPr>
          <p:cNvPr id="2" name="Titel 1"/>
          <p:cNvSpPr>
            <a:spLocks noGrp="1"/>
          </p:cNvSpPr>
          <p:nvPr>
            <p:ph type="title"/>
          </p:nvPr>
        </p:nvSpPr>
        <p:spPr>
          <a:xfrm>
            <a:off x="324045" y="238547"/>
            <a:ext cx="11543103" cy="616455"/>
          </a:xfrm>
        </p:spPr>
        <p:txBody>
          <a:bodyPr anchor="ctr" anchorCtr="0">
            <a:noAutofit/>
          </a:bodyPr>
          <a:lstStyle>
            <a:lvl1pPr>
              <a:lnSpc>
                <a:spcPct val="100000"/>
              </a:lnSpc>
              <a:defRPr/>
            </a:lvl1pPr>
          </a:lstStyle>
          <a:p>
            <a:endParaRPr lang="de-DE" dirty="0"/>
          </a:p>
        </p:txBody>
      </p:sp>
      <p:sp>
        <p:nvSpPr>
          <p:cNvPr id="9" name="Textplatzhalter 7"/>
          <p:cNvSpPr>
            <a:spLocks noGrp="1"/>
          </p:cNvSpPr>
          <p:nvPr>
            <p:ph type="body" sz="quarter" idx="13"/>
          </p:nvPr>
        </p:nvSpPr>
        <p:spPr>
          <a:xfrm>
            <a:off x="324043" y="854994"/>
            <a:ext cx="11543103" cy="336244"/>
          </a:xfrm>
        </p:spPr>
        <p:txBody>
          <a:bodyPr lIns="0" tIns="0" rIns="0" bIns="0" anchor="t" anchorCtr="0">
            <a:noAutofit/>
          </a:bodyPr>
          <a:lstStyle>
            <a:lvl1pPr marL="0" indent="0">
              <a:buNone/>
              <a:defRPr sz="2000"/>
            </a:lvl1pPr>
          </a:lstStyle>
          <a:p>
            <a:pPr lvl="0"/>
            <a:r>
              <a:rPr lang="en-US" dirty="0"/>
              <a:t>Click to edit Master text styles</a:t>
            </a:r>
          </a:p>
        </p:txBody>
      </p:sp>
      <p:sp>
        <p:nvSpPr>
          <p:cNvPr id="11" name="Datumsplatzhalter 10"/>
          <p:cNvSpPr>
            <a:spLocks noGrp="1"/>
          </p:cNvSpPr>
          <p:nvPr>
            <p:ph type="dt" sz="half" idx="14"/>
          </p:nvPr>
        </p:nvSpPr>
        <p:spPr/>
        <p:txBody>
          <a:bodyPr/>
          <a:lstStyle/>
          <a:p>
            <a:fld id="{E373F149-83C4-4179-9681-702531CCFDAC}" type="datetimeFigureOut">
              <a:rPr lang="de-DE" smtClean="0">
                <a:solidFill>
                  <a:prstClr val="black">
                    <a:tint val="75000"/>
                  </a:prstClr>
                </a:solidFill>
              </a:rPr>
              <a:pPr/>
              <a:t>24.05.2024</a:t>
            </a:fld>
            <a:endParaRPr lang="de-DE" dirty="0">
              <a:solidFill>
                <a:prstClr val="black">
                  <a:tint val="75000"/>
                </a:prstClr>
              </a:solidFill>
            </a:endParaRPr>
          </a:p>
        </p:txBody>
      </p:sp>
      <p:sp>
        <p:nvSpPr>
          <p:cNvPr id="12" name="Fußzeilenplatzhalter 11"/>
          <p:cNvSpPr>
            <a:spLocks noGrp="1"/>
          </p:cNvSpPr>
          <p:nvPr>
            <p:ph type="ftr" sz="quarter" idx="15"/>
          </p:nvPr>
        </p:nvSpPr>
        <p:spPr/>
        <p:txBody>
          <a:bodyPr/>
          <a:lstStyle/>
          <a:p>
            <a:endParaRPr lang="de-DE" dirty="0">
              <a:solidFill>
                <a:prstClr val="black">
                  <a:tint val="75000"/>
                </a:prstClr>
              </a:solidFill>
            </a:endParaRPr>
          </a:p>
        </p:txBody>
      </p:sp>
      <p:sp>
        <p:nvSpPr>
          <p:cNvPr id="13" name="Foliennummernplatzhalter 12"/>
          <p:cNvSpPr>
            <a:spLocks noGrp="1"/>
          </p:cNvSpPr>
          <p:nvPr>
            <p:ph type="sldNum" sz="quarter" idx="16"/>
          </p:nvPr>
        </p:nvSpPr>
        <p:spPr/>
        <p:txBody>
          <a:bodyPr/>
          <a:lstStyle/>
          <a:p>
            <a:fld id="{9DC1E638-3F78-4E0D-883A-B278700C48C0}" type="slidenum">
              <a:rPr lang="de-DE" smtClean="0">
                <a:solidFill>
                  <a:prstClr val="black">
                    <a:tint val="75000"/>
                  </a:prstClr>
                </a:solidFill>
              </a:rPr>
              <a:pPr/>
              <a:t>‹N›</a:t>
            </a:fld>
            <a:endParaRPr lang="de-DE" dirty="0">
              <a:solidFill>
                <a:prstClr val="black">
                  <a:tint val="75000"/>
                </a:prstClr>
              </a:solidFill>
            </a:endParaRPr>
          </a:p>
        </p:txBody>
      </p:sp>
      <p:grpSp>
        <p:nvGrpSpPr>
          <p:cNvPr id="17" name="Gruppieren 16"/>
          <p:cNvGrpSpPr/>
          <p:nvPr userDrawn="1"/>
        </p:nvGrpSpPr>
        <p:grpSpPr>
          <a:xfrm>
            <a:off x="9862043" y="6125890"/>
            <a:ext cx="2006064" cy="360000"/>
            <a:chOff x="6896100" y="6163200"/>
            <a:chExt cx="2005803" cy="360000"/>
          </a:xfrm>
        </p:grpSpPr>
        <p:sp>
          <p:nvSpPr>
            <p:cNvPr id="18" name="Datumsplatzhalter 4"/>
            <p:cNvSpPr txBox="1">
              <a:spLocks/>
            </p:cNvSpPr>
            <p:nvPr userDrawn="1"/>
          </p:nvSpPr>
          <p:spPr>
            <a:xfrm>
              <a:off x="6896100" y="6163200"/>
              <a:ext cx="2005803" cy="360000"/>
            </a:xfrm>
            <a:prstGeom prst="rect">
              <a:avLst/>
            </a:prstGeom>
            <a:noFill/>
            <a:ln>
              <a:noFill/>
            </a:ln>
            <a:effectLst>
              <a:outerShdw blurRad="241300" sx="102000" sy="102000" algn="ctr" rotWithShape="0">
                <a:prstClr val="black">
                  <a:alpha val="15000"/>
                </a:prstClr>
              </a:outerShdw>
            </a:effectLst>
          </p:spPr>
          <p:txBody>
            <a:bodyPr lIns="432000" rIns="0" anchor="ctr"/>
            <a:lstStyle>
              <a:defPPr>
                <a:defRPr lang="de-DE"/>
              </a:defPPr>
              <a:lvl1pPr algn="ctr">
                <a:defRPr sz="2000">
                  <a:solidFill>
                    <a:schemeClr val="bg1"/>
                  </a:solidFill>
                </a:defRPr>
              </a:lvl1pPr>
            </a:lstStyle>
            <a:p>
              <a:r>
                <a:rPr lang="en-US" sz="1200" kern="1000" spc="200" dirty="0">
                  <a:solidFill>
                    <a:prstClr val="white">
                      <a:lumMod val="65000"/>
                    </a:prstClr>
                  </a:solidFill>
                </a:rPr>
                <a:t>University </a:t>
              </a:r>
              <a:r>
                <a:rPr lang="en-US" sz="1200" b="1" kern="1000" spc="200" dirty="0">
                  <a:solidFill>
                    <a:prstClr val="white">
                      <a:lumMod val="65000"/>
                    </a:prstClr>
                  </a:solidFill>
                </a:rPr>
                <a:t>LOGO</a:t>
              </a:r>
            </a:p>
          </p:txBody>
        </p:sp>
        <p:grpSp>
          <p:nvGrpSpPr>
            <p:cNvPr id="19" name="Gruppieren 18"/>
            <p:cNvGrpSpPr/>
            <p:nvPr/>
          </p:nvGrpSpPr>
          <p:grpSpPr>
            <a:xfrm>
              <a:off x="7141229" y="6215923"/>
              <a:ext cx="189516" cy="255453"/>
              <a:chOff x="4967288" y="2282825"/>
              <a:chExt cx="2259012" cy="2284413"/>
            </a:xfrm>
          </p:grpSpPr>
          <p:sp>
            <p:nvSpPr>
              <p:cNvPr id="20" name="Freeform 6"/>
              <p:cNvSpPr>
                <a:spLocks/>
              </p:cNvSpPr>
              <p:nvPr/>
            </p:nvSpPr>
            <p:spPr bwMode="auto">
              <a:xfrm>
                <a:off x="6389688" y="2341563"/>
                <a:ext cx="836612" cy="2225675"/>
              </a:xfrm>
              <a:custGeom>
                <a:avLst/>
                <a:gdLst>
                  <a:gd name="T0" fmla="*/ 0 w 527"/>
                  <a:gd name="T1" fmla="*/ 461 h 1402"/>
                  <a:gd name="T2" fmla="*/ 522 w 527"/>
                  <a:gd name="T3" fmla="*/ 0 h 1402"/>
                  <a:gd name="T4" fmla="*/ 527 w 527"/>
                  <a:gd name="T5" fmla="*/ 804 h 1402"/>
                  <a:gd name="T6" fmla="*/ 137 w 527"/>
                  <a:gd name="T7" fmla="*/ 1402 h 1402"/>
                  <a:gd name="T8" fmla="*/ 0 w 527"/>
                  <a:gd name="T9" fmla="*/ 461 h 1402"/>
                </a:gdLst>
                <a:ahLst/>
                <a:cxnLst>
                  <a:cxn ang="0">
                    <a:pos x="T0" y="T1"/>
                  </a:cxn>
                  <a:cxn ang="0">
                    <a:pos x="T2" y="T3"/>
                  </a:cxn>
                  <a:cxn ang="0">
                    <a:pos x="T4" y="T5"/>
                  </a:cxn>
                  <a:cxn ang="0">
                    <a:pos x="T6" y="T7"/>
                  </a:cxn>
                  <a:cxn ang="0">
                    <a:pos x="T8" y="T9"/>
                  </a:cxn>
                </a:cxnLst>
                <a:rect l="0" t="0" r="r" b="b"/>
                <a:pathLst>
                  <a:path w="527" h="1402">
                    <a:moveTo>
                      <a:pt x="0" y="461"/>
                    </a:moveTo>
                    <a:lnTo>
                      <a:pt x="522" y="0"/>
                    </a:lnTo>
                    <a:lnTo>
                      <a:pt x="527" y="804"/>
                    </a:lnTo>
                    <a:lnTo>
                      <a:pt x="137" y="1402"/>
                    </a:lnTo>
                    <a:lnTo>
                      <a:pt x="0" y="461"/>
                    </a:lnTo>
                    <a:close/>
                  </a:path>
                </a:pathLst>
              </a:custGeom>
              <a:gradFill>
                <a:gsLst>
                  <a:gs pos="0">
                    <a:srgbClr val="C8C8C8"/>
                  </a:gs>
                  <a:gs pos="100000">
                    <a:srgbClr val="969696"/>
                  </a:gs>
                </a:gsLst>
                <a:lin ang="2700000" scaled="1"/>
              </a:gradFill>
              <a:ln>
                <a:noFill/>
              </a:ln>
            </p:spPr>
            <p:txBody>
              <a:bodyPr vert="horz" wrap="square" lIns="91440" tIns="45720" rIns="91440" bIns="45720" numCol="1" anchor="t" anchorCtr="0" compatLnSpc="1">
                <a:prstTxWarp prst="textNoShape">
                  <a:avLst/>
                </a:prstTxWarp>
              </a:bodyPr>
              <a:lstStyle/>
              <a:p>
                <a:endParaRPr lang="en-US" sz="1800" dirty="0">
                  <a:solidFill>
                    <a:prstClr val="black"/>
                  </a:solidFill>
                </a:endParaRPr>
              </a:p>
            </p:txBody>
          </p:sp>
          <p:sp>
            <p:nvSpPr>
              <p:cNvPr id="21" name="Freeform 7"/>
              <p:cNvSpPr>
                <a:spLocks/>
              </p:cNvSpPr>
              <p:nvPr/>
            </p:nvSpPr>
            <p:spPr bwMode="auto">
              <a:xfrm>
                <a:off x="4967288" y="2282825"/>
                <a:ext cx="2251075" cy="790575"/>
              </a:xfrm>
              <a:custGeom>
                <a:avLst/>
                <a:gdLst>
                  <a:gd name="T0" fmla="*/ 0 w 1418"/>
                  <a:gd name="T1" fmla="*/ 328 h 498"/>
                  <a:gd name="T2" fmla="*/ 631 w 1418"/>
                  <a:gd name="T3" fmla="*/ 0 h 498"/>
                  <a:gd name="T4" fmla="*/ 1418 w 1418"/>
                  <a:gd name="T5" fmla="*/ 37 h 498"/>
                  <a:gd name="T6" fmla="*/ 896 w 1418"/>
                  <a:gd name="T7" fmla="*/ 498 h 498"/>
                  <a:gd name="T8" fmla="*/ 0 w 1418"/>
                  <a:gd name="T9" fmla="*/ 328 h 498"/>
                </a:gdLst>
                <a:ahLst/>
                <a:cxnLst>
                  <a:cxn ang="0">
                    <a:pos x="T0" y="T1"/>
                  </a:cxn>
                  <a:cxn ang="0">
                    <a:pos x="T2" y="T3"/>
                  </a:cxn>
                  <a:cxn ang="0">
                    <a:pos x="T4" y="T5"/>
                  </a:cxn>
                  <a:cxn ang="0">
                    <a:pos x="T6" y="T7"/>
                  </a:cxn>
                  <a:cxn ang="0">
                    <a:pos x="T8" y="T9"/>
                  </a:cxn>
                </a:cxnLst>
                <a:rect l="0" t="0" r="r" b="b"/>
                <a:pathLst>
                  <a:path w="1418" h="498">
                    <a:moveTo>
                      <a:pt x="0" y="328"/>
                    </a:moveTo>
                    <a:lnTo>
                      <a:pt x="631" y="0"/>
                    </a:lnTo>
                    <a:lnTo>
                      <a:pt x="1418" y="37"/>
                    </a:lnTo>
                    <a:lnTo>
                      <a:pt x="896" y="498"/>
                    </a:lnTo>
                    <a:lnTo>
                      <a:pt x="0" y="328"/>
                    </a:lnTo>
                    <a:close/>
                  </a:path>
                </a:pathLst>
              </a:custGeom>
              <a:gradFill>
                <a:gsLst>
                  <a:gs pos="0">
                    <a:srgbClr val="FFFFFF"/>
                  </a:gs>
                  <a:gs pos="100000">
                    <a:srgbClr val="EAEAEA"/>
                  </a:gs>
                </a:gsLst>
                <a:lin ang="2700000" scaled="1"/>
              </a:gradFill>
              <a:ln>
                <a:noFill/>
              </a:ln>
            </p:spPr>
            <p:txBody>
              <a:bodyPr vert="horz" wrap="square" lIns="91440" tIns="45720" rIns="91440" bIns="45720" numCol="1" anchor="t" anchorCtr="0" compatLnSpc="1">
                <a:prstTxWarp prst="textNoShape">
                  <a:avLst/>
                </a:prstTxWarp>
              </a:bodyPr>
              <a:lstStyle/>
              <a:p>
                <a:endParaRPr lang="en-US" sz="1800" dirty="0">
                  <a:solidFill>
                    <a:prstClr val="black"/>
                  </a:solidFill>
                </a:endParaRPr>
              </a:p>
            </p:txBody>
          </p:sp>
          <p:sp>
            <p:nvSpPr>
              <p:cNvPr id="22" name="Freeform 8"/>
              <p:cNvSpPr>
                <a:spLocks/>
              </p:cNvSpPr>
              <p:nvPr/>
            </p:nvSpPr>
            <p:spPr bwMode="auto">
              <a:xfrm>
                <a:off x="4967288" y="2803525"/>
                <a:ext cx="1639887" cy="1763713"/>
              </a:xfrm>
              <a:custGeom>
                <a:avLst/>
                <a:gdLst>
                  <a:gd name="T0" fmla="*/ 896 w 1033"/>
                  <a:gd name="T1" fmla="*/ 170 h 1111"/>
                  <a:gd name="T2" fmla="*/ 1033 w 1033"/>
                  <a:gd name="T3" fmla="*/ 1111 h 1111"/>
                  <a:gd name="T4" fmla="*/ 286 w 1033"/>
                  <a:gd name="T5" fmla="*/ 780 h 1111"/>
                  <a:gd name="T6" fmla="*/ 0 w 1033"/>
                  <a:gd name="T7" fmla="*/ 0 h 1111"/>
                  <a:gd name="T8" fmla="*/ 896 w 1033"/>
                  <a:gd name="T9" fmla="*/ 170 h 1111"/>
                </a:gdLst>
                <a:ahLst/>
                <a:cxnLst>
                  <a:cxn ang="0">
                    <a:pos x="T0" y="T1"/>
                  </a:cxn>
                  <a:cxn ang="0">
                    <a:pos x="T2" y="T3"/>
                  </a:cxn>
                  <a:cxn ang="0">
                    <a:pos x="T4" y="T5"/>
                  </a:cxn>
                  <a:cxn ang="0">
                    <a:pos x="T6" y="T7"/>
                  </a:cxn>
                  <a:cxn ang="0">
                    <a:pos x="T8" y="T9"/>
                  </a:cxn>
                </a:cxnLst>
                <a:rect l="0" t="0" r="r" b="b"/>
                <a:pathLst>
                  <a:path w="1033" h="1111">
                    <a:moveTo>
                      <a:pt x="896" y="170"/>
                    </a:moveTo>
                    <a:lnTo>
                      <a:pt x="1033" y="1111"/>
                    </a:lnTo>
                    <a:lnTo>
                      <a:pt x="286" y="780"/>
                    </a:lnTo>
                    <a:lnTo>
                      <a:pt x="0" y="0"/>
                    </a:lnTo>
                    <a:lnTo>
                      <a:pt x="896" y="170"/>
                    </a:lnTo>
                    <a:close/>
                  </a:path>
                </a:pathLst>
              </a:custGeom>
              <a:gradFill>
                <a:gsLst>
                  <a:gs pos="0">
                    <a:srgbClr val="DDDDDD"/>
                  </a:gs>
                  <a:gs pos="100000">
                    <a:srgbClr val="DDDDDD"/>
                  </a:gs>
                </a:gsLst>
                <a:lin ang="2700000" scaled="1"/>
              </a:gradFill>
              <a:ln>
                <a:noFill/>
              </a:ln>
            </p:spPr>
            <p:txBody>
              <a:bodyPr vert="horz" wrap="square" lIns="91440" tIns="45720" rIns="91440" bIns="45720" numCol="1" anchor="t" anchorCtr="0" compatLnSpc="1">
                <a:prstTxWarp prst="textNoShape">
                  <a:avLst/>
                </a:prstTxWarp>
              </a:bodyPr>
              <a:lstStyle/>
              <a:p>
                <a:endParaRPr lang="en-US" sz="1800" dirty="0">
                  <a:solidFill>
                    <a:prstClr val="black"/>
                  </a:solidFill>
                </a:endParaRPr>
              </a:p>
            </p:txBody>
          </p:sp>
        </p:grpSp>
      </p:grpSp>
    </p:spTree>
    <p:extLst>
      <p:ext uri="{BB962C8B-B14F-4D97-AF65-F5344CB8AC3E}">
        <p14:creationId xmlns:p14="http://schemas.microsoft.com/office/powerpoint/2010/main" val="71848641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Leer">
    <p:spTree>
      <p:nvGrpSpPr>
        <p:cNvPr id="1" name=""/>
        <p:cNvGrpSpPr/>
        <p:nvPr/>
      </p:nvGrpSpPr>
      <p:grpSpPr>
        <a:xfrm>
          <a:off x="0" y="0"/>
          <a:ext cx="0" cy="0"/>
          <a:chOff x="0" y="0"/>
          <a:chExt cx="0" cy="0"/>
        </a:xfrm>
      </p:grpSpPr>
      <p:sp>
        <p:nvSpPr>
          <p:cNvPr id="5" name="Datumsplatzhalter 4"/>
          <p:cNvSpPr>
            <a:spLocks noGrp="1"/>
          </p:cNvSpPr>
          <p:nvPr>
            <p:ph type="dt" sz="half" idx="10"/>
          </p:nvPr>
        </p:nvSpPr>
        <p:spPr/>
        <p:txBody>
          <a:bodyPr/>
          <a:lstStyle/>
          <a:p>
            <a:fld id="{E373F149-83C4-4179-9681-702531CCFDAC}" type="datetimeFigureOut">
              <a:rPr lang="de-DE" smtClean="0">
                <a:solidFill>
                  <a:prstClr val="black">
                    <a:tint val="75000"/>
                  </a:prstClr>
                </a:solidFill>
              </a:rPr>
              <a:pPr/>
              <a:t>24.05.2024</a:t>
            </a:fld>
            <a:endParaRPr lang="de-DE" dirty="0">
              <a:solidFill>
                <a:prstClr val="black">
                  <a:tint val="75000"/>
                </a:prstClr>
              </a:solidFill>
            </a:endParaRPr>
          </a:p>
        </p:txBody>
      </p:sp>
      <p:sp>
        <p:nvSpPr>
          <p:cNvPr id="6" name="Fußzeilenplatzhalter 5"/>
          <p:cNvSpPr>
            <a:spLocks noGrp="1"/>
          </p:cNvSpPr>
          <p:nvPr>
            <p:ph type="ftr" sz="quarter" idx="11"/>
          </p:nvPr>
        </p:nvSpPr>
        <p:spPr/>
        <p:txBody>
          <a:bodyPr/>
          <a:lstStyle/>
          <a:p>
            <a:endParaRPr lang="de-DE" dirty="0">
              <a:solidFill>
                <a:prstClr val="black">
                  <a:tint val="75000"/>
                </a:prstClr>
              </a:solidFill>
            </a:endParaRPr>
          </a:p>
        </p:txBody>
      </p:sp>
      <p:sp>
        <p:nvSpPr>
          <p:cNvPr id="7" name="Foliennummernplatzhalter 6"/>
          <p:cNvSpPr>
            <a:spLocks noGrp="1"/>
          </p:cNvSpPr>
          <p:nvPr>
            <p:ph type="sldNum" sz="quarter" idx="12"/>
          </p:nvPr>
        </p:nvSpPr>
        <p:spPr/>
        <p:txBody>
          <a:bodyPr/>
          <a:lstStyle/>
          <a:p>
            <a:fld id="{9DC1E638-3F78-4E0D-883A-B278700C48C0}" type="slidenum">
              <a:rPr lang="de-DE" smtClean="0">
                <a:solidFill>
                  <a:prstClr val="black">
                    <a:tint val="75000"/>
                  </a:prstClr>
                </a:solidFill>
              </a:rPr>
              <a:pPr/>
              <a:t>‹N›</a:t>
            </a:fld>
            <a:endParaRPr lang="de-DE" dirty="0">
              <a:solidFill>
                <a:prstClr val="black">
                  <a:tint val="75000"/>
                </a:prstClr>
              </a:solidFill>
            </a:endParaRPr>
          </a:p>
        </p:txBody>
      </p:sp>
    </p:spTree>
    <p:extLst>
      <p:ext uri="{BB962C8B-B14F-4D97-AF65-F5344CB8AC3E}">
        <p14:creationId xmlns:p14="http://schemas.microsoft.com/office/powerpoint/2010/main" val="7401210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E61B8F47-2524-4749-98AA-16B2CFFBAF7B}" type="datetimeFigureOut">
              <a:rPr lang="it-IT" smtClean="0"/>
              <a:t>24/05/2024</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69AD94D8-689E-4B83-9868-E4256E5CE02D}" type="slidenum">
              <a:rPr lang="it-IT" smtClean="0"/>
              <a:t>‹N›</a:t>
            </a:fld>
            <a:endParaRPr lang="it-IT"/>
          </a:p>
        </p:txBody>
      </p:sp>
    </p:spTree>
    <p:extLst>
      <p:ext uri="{BB962C8B-B14F-4D97-AF65-F5344CB8AC3E}">
        <p14:creationId xmlns:p14="http://schemas.microsoft.com/office/powerpoint/2010/main" val="34304554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1" y="273050"/>
            <a:ext cx="4011084"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E61B8F47-2524-4749-98AA-16B2CFFBAF7B}" type="datetimeFigureOut">
              <a:rPr lang="it-IT" smtClean="0"/>
              <a:t>24/05/2024</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69AD94D8-689E-4B83-9868-E4256E5CE02D}" type="slidenum">
              <a:rPr lang="it-IT" smtClean="0"/>
              <a:t>‹N›</a:t>
            </a:fld>
            <a:endParaRPr lang="it-IT"/>
          </a:p>
        </p:txBody>
      </p:sp>
    </p:spTree>
    <p:extLst>
      <p:ext uri="{BB962C8B-B14F-4D97-AF65-F5344CB8AC3E}">
        <p14:creationId xmlns:p14="http://schemas.microsoft.com/office/powerpoint/2010/main" val="12278644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7" y="4800600"/>
            <a:ext cx="73152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E61B8F47-2524-4749-98AA-16B2CFFBAF7B}" type="datetimeFigureOut">
              <a:rPr lang="it-IT" smtClean="0"/>
              <a:t>24/05/2024</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69AD94D8-689E-4B83-9868-E4256E5CE02D}" type="slidenum">
              <a:rPr lang="it-IT" smtClean="0"/>
              <a:t>‹N›</a:t>
            </a:fld>
            <a:endParaRPr lang="it-IT"/>
          </a:p>
        </p:txBody>
      </p:sp>
    </p:spTree>
    <p:extLst>
      <p:ext uri="{BB962C8B-B14F-4D97-AF65-F5344CB8AC3E}">
        <p14:creationId xmlns:p14="http://schemas.microsoft.com/office/powerpoint/2010/main" val="34101376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19" Type="http://schemas.openxmlformats.org/officeDocument/2006/relationships/theme" Target="../theme/theme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slideLayout" Target="../slideLayouts/slideLayout59.xml"/><Relationship Id="rId3" Type="http://schemas.openxmlformats.org/officeDocument/2006/relationships/slideLayout" Target="../slideLayouts/slideLayout44.xml"/><Relationship Id="rId21" Type="http://schemas.openxmlformats.org/officeDocument/2006/relationships/slideLayout" Target="../slideLayouts/slideLayout62.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slideLayout" Target="../slideLayouts/slideLayout61.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24" Type="http://schemas.openxmlformats.org/officeDocument/2006/relationships/theme" Target="../theme/theme4.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23" Type="http://schemas.openxmlformats.org/officeDocument/2006/relationships/slideLayout" Target="../slideLayouts/slideLayout64.xml"/><Relationship Id="rId10" Type="http://schemas.openxmlformats.org/officeDocument/2006/relationships/slideLayout" Target="../slideLayouts/slideLayout51.xml"/><Relationship Id="rId19" Type="http://schemas.openxmlformats.org/officeDocument/2006/relationships/slideLayout" Target="../slideLayouts/slideLayout60.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 Id="rId22"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1B8F47-2524-4749-98AA-16B2CFFBAF7B}" type="datetimeFigureOut">
              <a:rPr lang="it-IT" smtClean="0"/>
              <a:t>24/05/2024</a:t>
            </a:fld>
            <a:endParaRPr lang="it-IT"/>
          </a:p>
        </p:txBody>
      </p:sp>
      <p:sp>
        <p:nvSpPr>
          <p:cNvPr id="5" name="Segnaposto piè di pagina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AD94D8-689E-4B83-9868-E4256E5CE02D}" type="slidenum">
              <a:rPr lang="it-IT" smtClean="0"/>
              <a:t>‹N›</a:t>
            </a:fld>
            <a:endParaRPr lang="it-IT"/>
          </a:p>
        </p:txBody>
      </p:sp>
    </p:spTree>
    <p:extLst>
      <p:ext uri="{BB962C8B-B14F-4D97-AF65-F5344CB8AC3E}">
        <p14:creationId xmlns:p14="http://schemas.microsoft.com/office/powerpoint/2010/main" val="41543162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892970" y="312540"/>
            <a:ext cx="10406063" cy="1518047"/>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a:bodyPr>
          <a:lstStyle/>
          <a:p>
            <a:pPr lvl="0">
              <a:defRPr sz="1800"/>
            </a:pPr>
            <a:r>
              <a:rPr sz="5600"/>
              <a:t>Titolo Testo</a:t>
            </a:r>
          </a:p>
        </p:txBody>
      </p:sp>
      <p:sp>
        <p:nvSpPr>
          <p:cNvPr id="3" name="Shape 3"/>
          <p:cNvSpPr>
            <a:spLocks noGrp="1"/>
          </p:cNvSpPr>
          <p:nvPr>
            <p:ph type="body" idx="1"/>
          </p:nvPr>
        </p:nvSpPr>
        <p:spPr>
          <a:xfrm>
            <a:off x="892970" y="1830587"/>
            <a:ext cx="10406063" cy="4420195"/>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a:bodyPr>
          <a:lstStyle/>
          <a:p>
            <a:pPr lvl="0">
              <a:defRPr sz="1800"/>
            </a:pPr>
            <a:r>
              <a:rPr sz="2500"/>
              <a:t>Corpo livello uno</a:t>
            </a:r>
          </a:p>
          <a:p>
            <a:pPr lvl="1">
              <a:defRPr sz="1800"/>
            </a:pPr>
            <a:r>
              <a:rPr sz="2500"/>
              <a:t>Corpo livello due</a:t>
            </a:r>
          </a:p>
          <a:p>
            <a:pPr lvl="2">
              <a:defRPr sz="1800"/>
            </a:pPr>
            <a:r>
              <a:rPr sz="2500"/>
              <a:t>Corpo livello tre</a:t>
            </a:r>
          </a:p>
          <a:p>
            <a:pPr lvl="3">
              <a:defRPr sz="1800"/>
            </a:pPr>
            <a:r>
              <a:rPr sz="2500"/>
              <a:t>Corpo livello quattro</a:t>
            </a:r>
          </a:p>
          <a:p>
            <a:pPr lvl="4">
              <a:defRPr sz="1800"/>
            </a:pPr>
            <a:r>
              <a:rPr sz="2500"/>
              <a:t>Livello 5</a:t>
            </a:r>
          </a:p>
        </p:txBody>
      </p:sp>
    </p:spTree>
    <p:extLst>
      <p:ext uri="{BB962C8B-B14F-4D97-AF65-F5344CB8AC3E}">
        <p14:creationId xmlns:p14="http://schemas.microsoft.com/office/powerpoint/2010/main" val="25571374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spd="med"/>
  <p:txStyles>
    <p:titleStyle>
      <a:lvl1pPr algn="ctr" defTabSz="410751">
        <a:defRPr sz="5600">
          <a:latin typeface="+mn-lt"/>
          <a:ea typeface="+mn-ea"/>
          <a:cs typeface="+mn-cs"/>
          <a:sym typeface="Helvetica Light"/>
        </a:defRPr>
      </a:lvl1pPr>
      <a:lvl2pPr indent="160729" algn="ctr" defTabSz="410751">
        <a:defRPr sz="5600">
          <a:latin typeface="+mn-lt"/>
          <a:ea typeface="+mn-ea"/>
          <a:cs typeface="+mn-cs"/>
          <a:sym typeface="Helvetica Light"/>
        </a:defRPr>
      </a:lvl2pPr>
      <a:lvl3pPr indent="321457" algn="ctr" defTabSz="410751">
        <a:defRPr sz="5600">
          <a:latin typeface="+mn-lt"/>
          <a:ea typeface="+mn-ea"/>
          <a:cs typeface="+mn-cs"/>
          <a:sym typeface="Helvetica Light"/>
        </a:defRPr>
      </a:lvl3pPr>
      <a:lvl4pPr indent="482186" algn="ctr" defTabSz="410751">
        <a:defRPr sz="5600">
          <a:latin typeface="+mn-lt"/>
          <a:ea typeface="+mn-ea"/>
          <a:cs typeface="+mn-cs"/>
          <a:sym typeface="Helvetica Light"/>
        </a:defRPr>
      </a:lvl4pPr>
      <a:lvl5pPr indent="642915" algn="ctr" defTabSz="410751">
        <a:defRPr sz="5600">
          <a:latin typeface="+mn-lt"/>
          <a:ea typeface="+mn-ea"/>
          <a:cs typeface="+mn-cs"/>
          <a:sym typeface="Helvetica Light"/>
        </a:defRPr>
      </a:lvl5pPr>
      <a:lvl6pPr indent="803643" algn="ctr" defTabSz="410751">
        <a:defRPr sz="5600">
          <a:latin typeface="+mn-lt"/>
          <a:ea typeface="+mn-ea"/>
          <a:cs typeface="+mn-cs"/>
          <a:sym typeface="Helvetica Light"/>
        </a:defRPr>
      </a:lvl6pPr>
      <a:lvl7pPr indent="964372" algn="ctr" defTabSz="410751">
        <a:defRPr sz="5600">
          <a:latin typeface="+mn-lt"/>
          <a:ea typeface="+mn-ea"/>
          <a:cs typeface="+mn-cs"/>
          <a:sym typeface="Helvetica Light"/>
        </a:defRPr>
      </a:lvl7pPr>
      <a:lvl8pPr indent="1125101" algn="ctr" defTabSz="410751">
        <a:defRPr sz="5600">
          <a:latin typeface="+mn-lt"/>
          <a:ea typeface="+mn-ea"/>
          <a:cs typeface="+mn-cs"/>
          <a:sym typeface="Helvetica Light"/>
        </a:defRPr>
      </a:lvl8pPr>
      <a:lvl9pPr indent="1285829" algn="ctr" defTabSz="410751">
        <a:defRPr sz="5600">
          <a:latin typeface="+mn-lt"/>
          <a:ea typeface="+mn-ea"/>
          <a:cs typeface="+mn-cs"/>
          <a:sym typeface="Helvetica Light"/>
        </a:defRPr>
      </a:lvl9pPr>
    </p:titleStyle>
    <p:bodyStyle>
      <a:lvl1pPr marL="312528" indent="-312528" defTabSz="410751">
        <a:spcBef>
          <a:spcPts val="2953"/>
        </a:spcBef>
        <a:buSzPct val="75000"/>
        <a:buChar char="•"/>
        <a:defRPr sz="2500">
          <a:latin typeface="+mn-lt"/>
          <a:ea typeface="+mn-ea"/>
          <a:cs typeface="+mn-cs"/>
          <a:sym typeface="Helvetica Light"/>
        </a:defRPr>
      </a:lvl1pPr>
      <a:lvl2pPr marL="625056" indent="-312528" defTabSz="410751">
        <a:spcBef>
          <a:spcPts val="2953"/>
        </a:spcBef>
        <a:buSzPct val="75000"/>
        <a:buChar char="•"/>
        <a:defRPr sz="2500">
          <a:latin typeface="+mn-lt"/>
          <a:ea typeface="+mn-ea"/>
          <a:cs typeface="+mn-cs"/>
          <a:sym typeface="Helvetica Light"/>
        </a:defRPr>
      </a:lvl2pPr>
      <a:lvl3pPr marL="937584" indent="-312528" defTabSz="410751">
        <a:spcBef>
          <a:spcPts val="2953"/>
        </a:spcBef>
        <a:buSzPct val="75000"/>
        <a:buChar char="•"/>
        <a:defRPr sz="2500">
          <a:latin typeface="+mn-lt"/>
          <a:ea typeface="+mn-ea"/>
          <a:cs typeface="+mn-cs"/>
          <a:sym typeface="Helvetica Light"/>
        </a:defRPr>
      </a:lvl3pPr>
      <a:lvl4pPr marL="1250112" indent="-312528" defTabSz="410751">
        <a:spcBef>
          <a:spcPts val="2953"/>
        </a:spcBef>
        <a:buSzPct val="75000"/>
        <a:buChar char="•"/>
        <a:defRPr sz="2500">
          <a:latin typeface="+mn-lt"/>
          <a:ea typeface="+mn-ea"/>
          <a:cs typeface="+mn-cs"/>
          <a:sym typeface="Helvetica Light"/>
        </a:defRPr>
      </a:lvl4pPr>
      <a:lvl5pPr marL="1562640" indent="-312528" defTabSz="410751">
        <a:spcBef>
          <a:spcPts val="2953"/>
        </a:spcBef>
        <a:buSzPct val="75000"/>
        <a:buChar char="•"/>
        <a:defRPr sz="2500">
          <a:latin typeface="+mn-lt"/>
          <a:ea typeface="+mn-ea"/>
          <a:cs typeface="+mn-cs"/>
          <a:sym typeface="Helvetica Light"/>
        </a:defRPr>
      </a:lvl5pPr>
      <a:lvl6pPr marL="1875168" indent="-312528" defTabSz="410751">
        <a:spcBef>
          <a:spcPts val="2953"/>
        </a:spcBef>
        <a:buSzPct val="75000"/>
        <a:buChar char="•"/>
        <a:defRPr sz="2500">
          <a:latin typeface="+mn-lt"/>
          <a:ea typeface="+mn-ea"/>
          <a:cs typeface="+mn-cs"/>
          <a:sym typeface="Helvetica Light"/>
        </a:defRPr>
      </a:lvl6pPr>
      <a:lvl7pPr marL="2187696" indent="-312528" defTabSz="410751">
        <a:spcBef>
          <a:spcPts val="2953"/>
        </a:spcBef>
        <a:buSzPct val="75000"/>
        <a:buChar char="•"/>
        <a:defRPr sz="2500">
          <a:latin typeface="+mn-lt"/>
          <a:ea typeface="+mn-ea"/>
          <a:cs typeface="+mn-cs"/>
          <a:sym typeface="Helvetica Light"/>
        </a:defRPr>
      </a:lvl7pPr>
      <a:lvl8pPr marL="2500224" indent="-312528" defTabSz="410751">
        <a:spcBef>
          <a:spcPts val="2953"/>
        </a:spcBef>
        <a:buSzPct val="75000"/>
        <a:buChar char="•"/>
        <a:defRPr sz="2500">
          <a:latin typeface="+mn-lt"/>
          <a:ea typeface="+mn-ea"/>
          <a:cs typeface="+mn-cs"/>
          <a:sym typeface="Helvetica Light"/>
        </a:defRPr>
      </a:lvl8pPr>
      <a:lvl9pPr marL="2812752" indent="-312528" defTabSz="410751">
        <a:spcBef>
          <a:spcPts val="2953"/>
        </a:spcBef>
        <a:buSzPct val="75000"/>
        <a:buChar char="•"/>
        <a:defRPr sz="2500">
          <a:latin typeface="+mn-lt"/>
          <a:ea typeface="+mn-ea"/>
          <a:cs typeface="+mn-cs"/>
          <a:sym typeface="Helvetica Light"/>
        </a:defRPr>
      </a:lvl9pPr>
    </p:bodyStyle>
    <p:otherStyle>
      <a:lvl1pPr algn="ctr" defTabSz="410751">
        <a:defRPr>
          <a:solidFill>
            <a:schemeClr val="tx1"/>
          </a:solidFill>
          <a:latin typeface="+mn-lt"/>
          <a:ea typeface="+mn-ea"/>
          <a:cs typeface="+mn-cs"/>
          <a:sym typeface="Helvetica Light"/>
        </a:defRPr>
      </a:lvl1pPr>
      <a:lvl2pPr indent="160729" algn="ctr" defTabSz="410751">
        <a:defRPr>
          <a:solidFill>
            <a:schemeClr val="tx1"/>
          </a:solidFill>
          <a:latin typeface="+mn-lt"/>
          <a:ea typeface="+mn-ea"/>
          <a:cs typeface="+mn-cs"/>
          <a:sym typeface="Helvetica Light"/>
        </a:defRPr>
      </a:lvl2pPr>
      <a:lvl3pPr indent="321457" algn="ctr" defTabSz="410751">
        <a:defRPr>
          <a:solidFill>
            <a:schemeClr val="tx1"/>
          </a:solidFill>
          <a:latin typeface="+mn-lt"/>
          <a:ea typeface="+mn-ea"/>
          <a:cs typeface="+mn-cs"/>
          <a:sym typeface="Helvetica Light"/>
        </a:defRPr>
      </a:lvl3pPr>
      <a:lvl4pPr indent="482186" algn="ctr" defTabSz="410751">
        <a:defRPr>
          <a:solidFill>
            <a:schemeClr val="tx1"/>
          </a:solidFill>
          <a:latin typeface="+mn-lt"/>
          <a:ea typeface="+mn-ea"/>
          <a:cs typeface="+mn-cs"/>
          <a:sym typeface="Helvetica Light"/>
        </a:defRPr>
      </a:lvl4pPr>
      <a:lvl5pPr indent="642915" algn="ctr" defTabSz="410751">
        <a:defRPr>
          <a:solidFill>
            <a:schemeClr val="tx1"/>
          </a:solidFill>
          <a:latin typeface="+mn-lt"/>
          <a:ea typeface="+mn-ea"/>
          <a:cs typeface="+mn-cs"/>
          <a:sym typeface="Helvetica Light"/>
        </a:defRPr>
      </a:lvl5pPr>
      <a:lvl6pPr indent="803643" algn="ctr" defTabSz="410751">
        <a:defRPr>
          <a:solidFill>
            <a:schemeClr val="tx1"/>
          </a:solidFill>
          <a:latin typeface="+mn-lt"/>
          <a:ea typeface="+mn-ea"/>
          <a:cs typeface="+mn-cs"/>
          <a:sym typeface="Helvetica Light"/>
        </a:defRPr>
      </a:lvl6pPr>
      <a:lvl7pPr indent="964372" algn="ctr" defTabSz="410751">
        <a:defRPr>
          <a:solidFill>
            <a:schemeClr val="tx1"/>
          </a:solidFill>
          <a:latin typeface="+mn-lt"/>
          <a:ea typeface="+mn-ea"/>
          <a:cs typeface="+mn-cs"/>
          <a:sym typeface="Helvetica Light"/>
        </a:defRPr>
      </a:lvl7pPr>
      <a:lvl8pPr indent="1125101" algn="ctr" defTabSz="410751">
        <a:defRPr>
          <a:solidFill>
            <a:schemeClr val="tx1"/>
          </a:solidFill>
          <a:latin typeface="+mn-lt"/>
          <a:ea typeface="+mn-ea"/>
          <a:cs typeface="+mn-cs"/>
          <a:sym typeface="Helvetica Light"/>
        </a:defRPr>
      </a:lvl8pPr>
      <a:lvl9pPr indent="1285829" algn="ctr" defTabSz="410751">
        <a:defRPr>
          <a:solidFill>
            <a:schemeClr val="tx1"/>
          </a:solidFill>
          <a:latin typeface="+mn-lt"/>
          <a:ea typeface="+mn-ea"/>
          <a:cs typeface="+mn-cs"/>
          <a:sym typeface="Helvetica Light"/>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it-IT"/>
              <a:t>Fare clic per modificare lo stile del titolo</a:t>
            </a:r>
            <a:endParaRPr lang="en-US" dirty="0"/>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8E36636D-D922-432D-A958-524484B5923D}" type="datetimeFigureOut">
              <a:rPr lang="en-US" dirty="0"/>
              <a:pPr/>
              <a:t>5/24/2024</a:t>
            </a:fld>
            <a:endParaRPr lang="en-US" dirty="0"/>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dirty="0"/>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DF28FB93-0A08-4E7D-8E63-9EFA29F1E093}" type="slidenum">
              <a:rPr lang="en-US" dirty="0"/>
              <a:pPr/>
              <a:t>‹N›</a:t>
            </a:fld>
            <a:endParaRPr lang="en-US" dirty="0"/>
          </a:p>
        </p:txBody>
      </p:sp>
    </p:spTree>
    <p:extLst>
      <p:ext uri="{BB962C8B-B14F-4D97-AF65-F5344CB8AC3E}">
        <p14:creationId xmlns:p14="http://schemas.microsoft.com/office/powerpoint/2010/main" val="1324774978"/>
      </p:ext>
    </p:extLst>
  </p:cSld>
  <p:clrMap bg1="dk1" tx1="lt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Ls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Segnaposto titolo 21"/>
          <p:cNvSpPr>
            <a:spLocks noGrp="1"/>
          </p:cNvSpPr>
          <p:nvPr>
            <p:ph type="title"/>
          </p:nvPr>
        </p:nvSpPr>
        <p:spPr>
          <a:xfrm>
            <a:off x="609600" y="152400"/>
            <a:ext cx="10972800" cy="990600"/>
          </a:xfrm>
          <a:prstGeom prst="rect">
            <a:avLst/>
          </a:prstGeom>
        </p:spPr>
        <p:txBody>
          <a:bodyPr vert="horz" anchor="b" anchorCtr="0">
            <a:normAutofit/>
          </a:bodyPr>
          <a:lstStyle/>
          <a:p>
            <a:r>
              <a:rPr kumimoji="0" lang="it-IT"/>
              <a:t>Fare clic per modificare lo stile del titolo</a:t>
            </a:r>
            <a:endParaRPr kumimoji="0" lang="en-US"/>
          </a:p>
        </p:txBody>
      </p:sp>
      <p:sp>
        <p:nvSpPr>
          <p:cNvPr id="13" name="Segnaposto testo 12"/>
          <p:cNvSpPr>
            <a:spLocks noGrp="1"/>
          </p:cNvSpPr>
          <p:nvPr>
            <p:ph type="body" idx="1"/>
          </p:nvPr>
        </p:nvSpPr>
        <p:spPr>
          <a:xfrm>
            <a:off x="609600" y="1219200"/>
            <a:ext cx="10972800" cy="4910328"/>
          </a:xfrm>
          <a:prstGeom prst="rect">
            <a:avLst/>
          </a:prstGeom>
        </p:spPr>
        <p:txBody>
          <a:bodyPr vert="horz">
            <a:normAutofit/>
          </a:bodyPr>
          <a:lstStyle/>
          <a:p>
            <a:pPr lvl="0" eaLnBrk="1" latinLnBrk="0" hangingPunct="1"/>
            <a:r>
              <a:rPr kumimoji="0" lang="it-IT"/>
              <a:t>Fare clic per modificare stili del testo dello schema</a:t>
            </a:r>
          </a:p>
          <a:p>
            <a:pPr lvl="1" eaLnBrk="1" latinLnBrk="0" hangingPunct="1"/>
            <a:r>
              <a:rPr kumimoji="0" lang="it-IT"/>
              <a:t>Secondo livello</a:t>
            </a:r>
          </a:p>
          <a:p>
            <a:pPr lvl="2" eaLnBrk="1" latinLnBrk="0" hangingPunct="1"/>
            <a:r>
              <a:rPr kumimoji="0" lang="it-IT"/>
              <a:t>Terzo livello</a:t>
            </a:r>
          </a:p>
          <a:p>
            <a:pPr lvl="3" eaLnBrk="1" latinLnBrk="0" hangingPunct="1"/>
            <a:r>
              <a:rPr kumimoji="0" lang="it-IT"/>
              <a:t>Quarto livello</a:t>
            </a:r>
          </a:p>
          <a:p>
            <a:pPr lvl="4" eaLnBrk="1" latinLnBrk="0" hangingPunct="1"/>
            <a:r>
              <a:rPr kumimoji="0" lang="it-IT"/>
              <a:t>Quinto livello</a:t>
            </a:r>
            <a:endParaRPr kumimoji="0" lang="en-US"/>
          </a:p>
        </p:txBody>
      </p:sp>
      <p:sp>
        <p:nvSpPr>
          <p:cNvPr id="14" name="Segnaposto data 13"/>
          <p:cNvSpPr>
            <a:spLocks noGrp="1"/>
          </p:cNvSpPr>
          <p:nvPr>
            <p:ph type="dt" sz="half" idx="2"/>
          </p:nvPr>
        </p:nvSpPr>
        <p:spPr>
          <a:xfrm>
            <a:off x="8534400" y="6356350"/>
            <a:ext cx="3052064" cy="365760"/>
          </a:xfrm>
          <a:prstGeom prst="rect">
            <a:avLst/>
          </a:prstGeom>
        </p:spPr>
        <p:txBody>
          <a:bodyPr vert="horz"/>
          <a:lstStyle>
            <a:lvl1pPr algn="l" eaLnBrk="1" latinLnBrk="0" hangingPunct="1">
              <a:defRPr kumimoji="0" sz="1400">
                <a:solidFill>
                  <a:schemeClr val="tx2"/>
                </a:solidFill>
              </a:defRPr>
            </a:lvl1pPr>
          </a:lstStyle>
          <a:p>
            <a:fld id="{48A87A34-81AB-432B-8DAE-1953F412C126}" type="datetimeFigureOut">
              <a:rPr lang="en-US" smtClean="0"/>
              <a:pPr/>
              <a:t>5/24/2024</a:t>
            </a:fld>
            <a:endParaRPr lang="en-US" dirty="0"/>
          </a:p>
        </p:txBody>
      </p:sp>
      <p:sp>
        <p:nvSpPr>
          <p:cNvPr id="3" name="Segnaposto piè di pagina 2"/>
          <p:cNvSpPr>
            <a:spLocks noGrp="1"/>
          </p:cNvSpPr>
          <p:nvPr>
            <p:ph type="ftr" sz="quarter" idx="3"/>
          </p:nvPr>
        </p:nvSpPr>
        <p:spPr>
          <a:xfrm>
            <a:off x="3864864" y="6356350"/>
            <a:ext cx="4673600" cy="365760"/>
          </a:xfrm>
          <a:prstGeom prst="rect">
            <a:avLst/>
          </a:prstGeom>
        </p:spPr>
        <p:txBody>
          <a:bodyPr vert="horz"/>
          <a:lstStyle>
            <a:lvl1pPr algn="r" eaLnBrk="1" latinLnBrk="0" hangingPunct="1">
              <a:defRPr kumimoji="0" sz="1400">
                <a:solidFill>
                  <a:schemeClr val="tx2"/>
                </a:solidFill>
              </a:defRPr>
            </a:lvl1pPr>
          </a:lstStyle>
          <a:p>
            <a:endParaRPr lang="en-US" dirty="0"/>
          </a:p>
        </p:txBody>
      </p:sp>
      <p:sp>
        <p:nvSpPr>
          <p:cNvPr id="23" name="Segnaposto numero diapositiva 22"/>
          <p:cNvSpPr>
            <a:spLocks noGrp="1"/>
          </p:cNvSpPr>
          <p:nvPr>
            <p:ph type="sldNum" sz="quarter" idx="4"/>
          </p:nvPr>
        </p:nvSpPr>
        <p:spPr>
          <a:xfrm>
            <a:off x="816864" y="6356350"/>
            <a:ext cx="2641600" cy="365760"/>
          </a:xfrm>
          <a:prstGeom prst="rect">
            <a:avLst/>
          </a:prstGeom>
        </p:spPr>
        <p:txBody>
          <a:bodyPr vert="horz"/>
          <a:lstStyle>
            <a:lvl1pPr algn="l" eaLnBrk="1" latinLnBrk="0" hangingPunct="1">
              <a:defRPr kumimoji="0" sz="1400">
                <a:solidFill>
                  <a:schemeClr val="tx2"/>
                </a:solidFill>
              </a:defRPr>
            </a:lvl1pPr>
          </a:lstStyle>
          <a:p>
            <a:fld id="{6D22F896-40B5-4ADD-8801-0D06FADFA095}" type="slidenum">
              <a:rPr lang="en-US" smtClean="0"/>
              <a:pPr/>
              <a:t>‹N›</a:t>
            </a:fld>
            <a:endParaRPr lang="en-US" dirty="0"/>
          </a:p>
        </p:txBody>
      </p:sp>
      <p:sp>
        <p:nvSpPr>
          <p:cNvPr id="28" name="Connettore 1 27"/>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29" name="Connettore 1 28"/>
          <p:cNvSpPr>
            <a:spLocks noChangeShapeType="1"/>
          </p:cNvSpPr>
          <p:nvPr/>
        </p:nvSpPr>
        <p:spPr bwMode="auto">
          <a:xfrm>
            <a:off x="609600" y="1143000"/>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Triangolo isoscele 9"/>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extLst>
      <p:ext uri="{BB962C8B-B14F-4D97-AF65-F5344CB8AC3E}">
        <p14:creationId xmlns:p14="http://schemas.microsoft.com/office/powerpoint/2010/main" val="3957572027"/>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 id="2147483712" r:id="rId20"/>
    <p:sldLayoutId id="2147483713" r:id="rId21"/>
    <p:sldLayoutId id="2147483714" r:id="rId22"/>
    <p:sldLayoutId id="2147483715" r:id="rId23"/>
  </p:sldLayoutIdLst>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5.xml"/></Relationships>
</file>

<file path=ppt/slides/_rels/slide14.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53.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1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image" Target="../media/image31.jpeg"/><Relationship Id="rId1" Type="http://schemas.openxmlformats.org/officeDocument/2006/relationships/slideLayout" Target="../slideLayouts/slideLayout43.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43.xml"/><Relationship Id="rId4" Type="http://schemas.openxmlformats.org/officeDocument/2006/relationships/image" Target="../media/image40.jpeg"/></Relationships>
</file>

<file path=ppt/slides/_rels/slide1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43.xml"/><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3.xml"/><Relationship Id="rId13" Type="http://schemas.openxmlformats.org/officeDocument/2006/relationships/diagramColors" Target="../diagrams/colors4.xml"/><Relationship Id="rId18" Type="http://schemas.openxmlformats.org/officeDocument/2006/relationships/diagramColors" Target="../diagrams/colors5.xml"/><Relationship Id="rId3" Type="http://schemas.openxmlformats.org/officeDocument/2006/relationships/image" Target="../media/image47.jpeg"/><Relationship Id="rId21" Type="http://schemas.openxmlformats.org/officeDocument/2006/relationships/image" Target="../media/image50.jpeg"/><Relationship Id="rId7" Type="http://schemas.openxmlformats.org/officeDocument/2006/relationships/diagramQuickStyle" Target="../diagrams/quickStyle3.xml"/><Relationship Id="rId12" Type="http://schemas.openxmlformats.org/officeDocument/2006/relationships/diagramQuickStyle" Target="../diagrams/quickStyle4.xml"/><Relationship Id="rId17" Type="http://schemas.openxmlformats.org/officeDocument/2006/relationships/diagramQuickStyle" Target="../diagrams/quickStyle5.xml"/><Relationship Id="rId2" Type="http://schemas.openxmlformats.org/officeDocument/2006/relationships/image" Target="../media/image46.jpeg"/><Relationship Id="rId16" Type="http://schemas.openxmlformats.org/officeDocument/2006/relationships/diagramLayout" Target="../diagrams/layout5.xml"/><Relationship Id="rId20" Type="http://schemas.openxmlformats.org/officeDocument/2006/relationships/image" Target="../media/image49.jpeg"/><Relationship Id="rId1" Type="http://schemas.openxmlformats.org/officeDocument/2006/relationships/slideLayout" Target="../slideLayouts/slideLayout48.xml"/><Relationship Id="rId6" Type="http://schemas.openxmlformats.org/officeDocument/2006/relationships/diagramLayout" Target="../diagrams/layout3.xml"/><Relationship Id="rId11" Type="http://schemas.openxmlformats.org/officeDocument/2006/relationships/diagramLayout" Target="../diagrams/layout4.xml"/><Relationship Id="rId5" Type="http://schemas.openxmlformats.org/officeDocument/2006/relationships/diagramData" Target="../diagrams/data3.xml"/><Relationship Id="rId15" Type="http://schemas.openxmlformats.org/officeDocument/2006/relationships/diagramData" Target="../diagrams/data5.xml"/><Relationship Id="rId10" Type="http://schemas.openxmlformats.org/officeDocument/2006/relationships/diagramData" Target="../diagrams/data4.xml"/><Relationship Id="rId19" Type="http://schemas.microsoft.com/office/2007/relationships/diagramDrawing" Target="../diagrams/drawing5.xml"/><Relationship Id="rId4" Type="http://schemas.openxmlformats.org/officeDocument/2006/relationships/image" Target="../media/image48.jpeg"/><Relationship Id="rId9" Type="http://schemas.microsoft.com/office/2007/relationships/diagramDrawing" Target="../diagrams/drawing3.xml"/><Relationship Id="rId14" Type="http://schemas.microsoft.com/office/2007/relationships/diagramDrawing" Target="../diagrams/drawing4.xml"/></Relationships>
</file>

<file path=ppt/slides/_rels/slide19.xml.rels><?xml version="1.0" encoding="UTF-8" standalone="yes"?>
<Relationships xmlns="http://schemas.openxmlformats.org/package/2006/relationships"><Relationship Id="rId8" Type="http://schemas.openxmlformats.org/officeDocument/2006/relationships/image" Target="../media/image53.jpeg"/><Relationship Id="rId3" Type="http://schemas.microsoft.com/office/2007/relationships/media" Target="file:///C:\Users\Oriana\Desktop\convegnoLM\ws\quadroPuntinistaCORTO.mp4" TargetMode="External"/><Relationship Id="rId7" Type="http://schemas.openxmlformats.org/officeDocument/2006/relationships/image" Target="../media/image52.jpeg"/><Relationship Id="rId2" Type="http://schemas.openxmlformats.org/officeDocument/2006/relationships/video" Target="file:///C:\Users\Oriana\Desktop\convegnoLM\ws\musicaRilassante.mp4" TargetMode="External"/><Relationship Id="rId1" Type="http://schemas.microsoft.com/office/2007/relationships/media" Target="file:///C:\Users\Oriana\Desktop\convegnoLM\ws\musicaRilassante.mp4" TargetMode="External"/><Relationship Id="rId6" Type="http://schemas.openxmlformats.org/officeDocument/2006/relationships/image" Target="../media/image51.jpeg"/><Relationship Id="rId11" Type="http://schemas.openxmlformats.org/officeDocument/2006/relationships/image" Target="../media/image56.png"/><Relationship Id="rId5" Type="http://schemas.openxmlformats.org/officeDocument/2006/relationships/slideLayout" Target="../slideLayouts/slideLayout43.xml"/><Relationship Id="rId10" Type="http://schemas.openxmlformats.org/officeDocument/2006/relationships/image" Target="../media/image55.png"/><Relationship Id="rId4" Type="http://schemas.openxmlformats.org/officeDocument/2006/relationships/video" Target="file:///C:\Users\Oriana\Desktop\convegnoLM\ws\quadroPuntinistaCORTO.mp4" TargetMode="External"/><Relationship Id="rId9" Type="http://schemas.openxmlformats.org/officeDocument/2006/relationships/image" Target="../media/image54.png"/></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3.xml"/><Relationship Id="rId7" Type="http://schemas.openxmlformats.org/officeDocument/2006/relationships/image" Target="../media/image6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21.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62.jpeg"/><Relationship Id="rId7" Type="http://schemas.openxmlformats.org/officeDocument/2006/relationships/image" Target="../media/image66.png"/><Relationship Id="rId2" Type="http://schemas.openxmlformats.org/officeDocument/2006/relationships/image" Target="../media/image61.jpeg"/><Relationship Id="rId1" Type="http://schemas.openxmlformats.org/officeDocument/2006/relationships/slideLayout" Target="../slideLayouts/slideLayout43.xml"/><Relationship Id="rId6" Type="http://schemas.openxmlformats.org/officeDocument/2006/relationships/image" Target="../media/image65.png"/><Relationship Id="rId5" Type="http://schemas.openxmlformats.org/officeDocument/2006/relationships/image" Target="../media/image64.jpeg"/><Relationship Id="rId4" Type="http://schemas.openxmlformats.org/officeDocument/2006/relationships/image" Target="../media/image63.jpeg"/></Relationships>
</file>

<file path=ppt/slides/_rels/slide22.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69.jpeg"/><Relationship Id="rId7" Type="http://schemas.openxmlformats.org/officeDocument/2006/relationships/image" Target="../media/image73.jpeg"/><Relationship Id="rId2" Type="http://schemas.openxmlformats.org/officeDocument/2006/relationships/image" Target="../media/image68.jpeg"/><Relationship Id="rId1" Type="http://schemas.openxmlformats.org/officeDocument/2006/relationships/slideLayout" Target="../slideLayouts/slideLayout43.xml"/><Relationship Id="rId6" Type="http://schemas.openxmlformats.org/officeDocument/2006/relationships/image" Target="../media/image72.png"/><Relationship Id="rId5" Type="http://schemas.openxmlformats.org/officeDocument/2006/relationships/image" Target="../media/image71.jpeg"/><Relationship Id="rId4" Type="http://schemas.openxmlformats.org/officeDocument/2006/relationships/image" Target="../media/image70.jpeg"/></Relationships>
</file>

<file path=ppt/slides/_rels/slide23.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2.png"/><Relationship Id="rId18" Type="http://schemas.openxmlformats.org/officeDocument/2006/relationships/image" Target="../media/image86.png"/><Relationship Id="rId26" Type="http://schemas.microsoft.com/office/2007/relationships/hdphoto" Target="../media/hdphoto9.wdp"/><Relationship Id="rId3" Type="http://schemas.openxmlformats.org/officeDocument/2006/relationships/image" Target="../media/image76.png"/><Relationship Id="rId21" Type="http://schemas.openxmlformats.org/officeDocument/2006/relationships/image" Target="../media/image88.png"/><Relationship Id="rId7" Type="http://schemas.microsoft.com/office/2007/relationships/hdphoto" Target="../media/hdphoto2.wdp"/><Relationship Id="rId12" Type="http://schemas.openxmlformats.org/officeDocument/2006/relationships/image" Target="../media/image81.png"/><Relationship Id="rId17" Type="http://schemas.microsoft.com/office/2007/relationships/hdphoto" Target="../media/hdphoto5.wdp"/><Relationship Id="rId25" Type="http://schemas.openxmlformats.org/officeDocument/2006/relationships/image" Target="../media/image90.png"/><Relationship Id="rId2" Type="http://schemas.openxmlformats.org/officeDocument/2006/relationships/image" Target="../media/image75.jpg"/><Relationship Id="rId16" Type="http://schemas.openxmlformats.org/officeDocument/2006/relationships/image" Target="../media/image85.png"/><Relationship Id="rId20" Type="http://schemas.openxmlformats.org/officeDocument/2006/relationships/image" Target="../media/image87.png"/><Relationship Id="rId1" Type="http://schemas.openxmlformats.org/officeDocument/2006/relationships/slideLayout" Target="../slideLayouts/slideLayout43.xml"/><Relationship Id="rId6" Type="http://schemas.openxmlformats.org/officeDocument/2006/relationships/image" Target="../media/image78.png"/><Relationship Id="rId11" Type="http://schemas.microsoft.com/office/2007/relationships/hdphoto" Target="../media/hdphoto4.wdp"/><Relationship Id="rId24" Type="http://schemas.microsoft.com/office/2007/relationships/hdphoto" Target="../media/hdphoto8.wdp"/><Relationship Id="rId5" Type="http://schemas.openxmlformats.org/officeDocument/2006/relationships/image" Target="../media/image77.jpg"/><Relationship Id="rId15" Type="http://schemas.openxmlformats.org/officeDocument/2006/relationships/image" Target="../media/image84.png"/><Relationship Id="rId23" Type="http://schemas.openxmlformats.org/officeDocument/2006/relationships/image" Target="../media/image89.png"/><Relationship Id="rId28" Type="http://schemas.openxmlformats.org/officeDocument/2006/relationships/image" Target="../media/image92.png"/><Relationship Id="rId10" Type="http://schemas.openxmlformats.org/officeDocument/2006/relationships/image" Target="../media/image80.png"/><Relationship Id="rId19" Type="http://schemas.microsoft.com/office/2007/relationships/hdphoto" Target="../media/hdphoto6.wdp"/><Relationship Id="rId4" Type="http://schemas.microsoft.com/office/2007/relationships/hdphoto" Target="../media/hdphoto1.wdp"/><Relationship Id="rId9" Type="http://schemas.microsoft.com/office/2007/relationships/hdphoto" Target="../media/hdphoto3.wdp"/><Relationship Id="rId14" Type="http://schemas.openxmlformats.org/officeDocument/2006/relationships/image" Target="../media/image83.png"/><Relationship Id="rId22" Type="http://schemas.microsoft.com/office/2007/relationships/hdphoto" Target="../media/hdphoto7.wdp"/><Relationship Id="rId27" Type="http://schemas.openxmlformats.org/officeDocument/2006/relationships/image" Target="../media/image91.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3.png"/><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1.xml"/><Relationship Id="rId7" Type="http://schemas.openxmlformats.org/officeDocument/2006/relationships/diagramColors" Target="../diagrams/colors1.xml"/><Relationship Id="rId2" Type="http://schemas.openxmlformats.org/officeDocument/2006/relationships/slideLayout" Target="../slideLayouts/slideLayout25.xml"/><Relationship Id="rId1" Type="http://schemas.openxmlformats.org/officeDocument/2006/relationships/tags" Target="../tags/tag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5.xml"/><Relationship Id="rId4" Type="http://schemas.openxmlformats.org/officeDocument/2006/relationships/image" Target="../media/image100.png"/></Relationships>
</file>

<file path=ppt/slides/_rels/slide31.xml.rels><?xml version="1.0" encoding="UTF-8" standalone="yes"?>
<Relationships xmlns="http://schemas.openxmlformats.org/package/2006/relationships"><Relationship Id="rId2" Type="http://schemas.openxmlformats.org/officeDocument/2006/relationships/image" Target="../media/image101.emf"/><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2" Type="http://schemas.openxmlformats.org/officeDocument/2006/relationships/image" Target="../media/image102.wmf"/><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2" Type="http://schemas.openxmlformats.org/officeDocument/2006/relationships/image" Target="../media/image103.wmf"/><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2" Type="http://schemas.openxmlformats.org/officeDocument/2006/relationships/image" Target="../media/image104.emf"/><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2" Type="http://schemas.openxmlformats.org/officeDocument/2006/relationships/image" Target="../media/image105.wmf"/><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diagramData" Target="../diagrams/data6.xml"/><Relationship Id="rId7" Type="http://schemas.microsoft.com/office/2007/relationships/diagramDrawing" Target="../diagrams/drawing6.xml"/><Relationship Id="rId12" Type="http://schemas.openxmlformats.org/officeDocument/2006/relationships/image" Target="../media/image97.png"/><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diagramColors" Target="../diagrams/colors6.xml"/><Relationship Id="rId11" Type="http://schemas.openxmlformats.org/officeDocument/2006/relationships/image" Target="../media/image96.png"/><Relationship Id="rId5" Type="http://schemas.openxmlformats.org/officeDocument/2006/relationships/diagramQuickStyle" Target="../diagrams/quickStyle6.xml"/><Relationship Id="rId10" Type="http://schemas.openxmlformats.org/officeDocument/2006/relationships/image" Target="../media/image95.png"/><Relationship Id="rId4" Type="http://schemas.openxmlformats.org/officeDocument/2006/relationships/diagramLayout" Target="../diagrams/layout6.xml"/><Relationship Id="rId9" Type="http://schemas.openxmlformats.org/officeDocument/2006/relationships/image" Target="../media/image109.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eg"/><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2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p:cNvPicPr>
            <a:picLocks noChangeAspect="1"/>
          </p:cNvPicPr>
          <p:nvPr/>
        </p:nvPicPr>
        <p:blipFill rotWithShape="1">
          <a:blip r:embed="rId2"/>
          <a:srcRect t="9091" r="45023"/>
          <a:stretch/>
        </p:blipFill>
        <p:spPr>
          <a:xfrm>
            <a:off x="4818888" y="10"/>
            <a:ext cx="7373112" cy="6857989"/>
          </a:xfrm>
          <a:prstGeom prst="rect">
            <a:avLst/>
          </a:prstGeom>
        </p:spPr>
      </p:pic>
      <p:sp>
        <p:nvSpPr>
          <p:cNvPr id="11" name="Freeform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1" y="-479"/>
            <a:ext cx="9468701" cy="6858478"/>
          </a:xfrm>
          <a:custGeom>
            <a:avLst/>
            <a:gdLst>
              <a:gd name="connsiteX0" fmla="*/ 0 w 8078051"/>
              <a:gd name="connsiteY0" fmla="*/ 0 h 5829300"/>
              <a:gd name="connsiteX1" fmla="*/ 4453793 w 8078051"/>
              <a:gd name="connsiteY1" fmla="*/ 0 h 5829300"/>
              <a:gd name="connsiteX2" fmla="*/ 5363426 w 8078051"/>
              <a:gd name="connsiteY2" fmla="*/ 0 h 5829300"/>
              <a:gd name="connsiteX3" fmla="*/ 5368184 w 8078051"/>
              <a:gd name="connsiteY3" fmla="*/ 0 h 5829300"/>
              <a:gd name="connsiteX4" fmla="*/ 8078051 w 8078051"/>
              <a:gd name="connsiteY4" fmla="*/ 5829300 h 5829300"/>
              <a:gd name="connsiteX5" fmla="*/ 1743926 w 8078051"/>
              <a:gd name="connsiteY5" fmla="*/ 5829300 h 5829300"/>
              <a:gd name="connsiteX6" fmla="*/ 1744148 w 8078051"/>
              <a:gd name="connsiteY6" fmla="*/ 5828822 h 5829300"/>
              <a:gd name="connsiteX7" fmla="*/ 0 w 8078051"/>
              <a:gd name="connsiteY7" fmla="*/ 5828822 h 582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1" h="5829300">
                <a:moveTo>
                  <a:pt x="0" y="0"/>
                </a:moveTo>
                <a:lnTo>
                  <a:pt x="4453793" y="0"/>
                </a:lnTo>
                <a:lnTo>
                  <a:pt x="5363426" y="0"/>
                </a:lnTo>
                <a:lnTo>
                  <a:pt x="5368184" y="0"/>
                </a:lnTo>
                <a:lnTo>
                  <a:pt x="8078051" y="5829300"/>
                </a:lnTo>
                <a:lnTo>
                  <a:pt x="1743926" y="5829300"/>
                </a:lnTo>
                <a:lnTo>
                  <a:pt x="1744148" y="5828822"/>
                </a:lnTo>
                <a:lnTo>
                  <a:pt x="0" y="5828822"/>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2" y="-479"/>
            <a:ext cx="8078052" cy="6858478"/>
          </a:xfrm>
          <a:custGeom>
            <a:avLst/>
            <a:gdLst>
              <a:gd name="connsiteX0" fmla="*/ 0 w 8078052"/>
              <a:gd name="connsiteY0" fmla="*/ 0 h 6858478"/>
              <a:gd name="connsiteX1" fmla="*/ 3829872 w 8078052"/>
              <a:gd name="connsiteY1" fmla="*/ 0 h 6858478"/>
              <a:gd name="connsiteX2" fmla="*/ 4896100 w 8078052"/>
              <a:gd name="connsiteY2" fmla="*/ 0 h 6858478"/>
              <a:gd name="connsiteX3" fmla="*/ 4901677 w 8078052"/>
              <a:gd name="connsiteY3" fmla="*/ 0 h 6858478"/>
              <a:gd name="connsiteX4" fmla="*/ 8078052 w 8078052"/>
              <a:gd name="connsiteY4" fmla="*/ 6858478 h 6858478"/>
              <a:gd name="connsiteX5" fmla="*/ 653497 w 8078052"/>
              <a:gd name="connsiteY5" fmla="*/ 6858478 h 6858478"/>
              <a:gd name="connsiteX6" fmla="*/ 653757 w 8078052"/>
              <a:gd name="connsiteY6" fmla="*/ 6857916 h 6858478"/>
              <a:gd name="connsiteX7" fmla="*/ 0 w 8078052"/>
              <a:gd name="connsiteY7" fmla="*/ 6857916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2" h="6858478">
                <a:moveTo>
                  <a:pt x="0" y="0"/>
                </a:moveTo>
                <a:lnTo>
                  <a:pt x="3829872" y="0"/>
                </a:lnTo>
                <a:lnTo>
                  <a:pt x="4896100" y="0"/>
                </a:lnTo>
                <a:lnTo>
                  <a:pt x="4901677" y="0"/>
                </a:lnTo>
                <a:lnTo>
                  <a:pt x="8078052" y="6858478"/>
                </a:lnTo>
                <a:lnTo>
                  <a:pt x="653497" y="6858478"/>
                </a:lnTo>
                <a:lnTo>
                  <a:pt x="653757" y="6857916"/>
                </a:lnTo>
                <a:lnTo>
                  <a:pt x="0" y="6857916"/>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p:cNvSpPr>
            <a:spLocks noGrp="1"/>
          </p:cNvSpPr>
          <p:nvPr>
            <p:ph type="ctrTitle"/>
          </p:nvPr>
        </p:nvSpPr>
        <p:spPr>
          <a:xfrm>
            <a:off x="804672" y="2600324"/>
            <a:ext cx="5058370" cy="3320973"/>
          </a:xfrm>
        </p:spPr>
        <p:txBody>
          <a:bodyPr anchor="t">
            <a:normAutofit/>
          </a:bodyPr>
          <a:lstStyle/>
          <a:p>
            <a:pPr algn="l">
              <a:lnSpc>
                <a:spcPct val="90000"/>
              </a:lnSpc>
            </a:pPr>
            <a:r>
              <a:rPr lang="it-IT" sz="5400" dirty="0">
                <a:solidFill>
                  <a:srgbClr val="FFFF00"/>
                </a:solidFill>
                <a:latin typeface="Cambria" panose="02040503050406030204" pitchFamily="18" charset="0"/>
              </a:rPr>
              <a:t>I</a:t>
            </a:r>
            <a:r>
              <a:rPr lang="it-IT" sz="5400" dirty="0">
                <a:solidFill>
                  <a:srgbClr val="FF0000"/>
                </a:solidFill>
                <a:latin typeface="Cambria" panose="02040503050406030204" pitchFamily="18" charset="0"/>
              </a:rPr>
              <a:t>B</a:t>
            </a:r>
            <a:r>
              <a:rPr lang="it-IT" sz="5400" dirty="0">
                <a:solidFill>
                  <a:srgbClr val="92D050"/>
                </a:solidFill>
                <a:latin typeface="Cambria" panose="02040503050406030204" pitchFamily="18" charset="0"/>
              </a:rPr>
              <a:t>S</a:t>
            </a:r>
            <a:r>
              <a:rPr lang="it-IT" sz="5400" dirty="0">
                <a:solidFill>
                  <a:srgbClr val="00B0F0"/>
                </a:solidFill>
                <a:latin typeface="Cambria" panose="02040503050406030204" pitchFamily="18" charset="0"/>
              </a:rPr>
              <a:t>E</a:t>
            </a:r>
            <a:br>
              <a:rPr lang="it-IT" sz="5400" dirty="0">
                <a:latin typeface="Cambria" panose="02040503050406030204" pitchFamily="18" charset="0"/>
              </a:rPr>
            </a:br>
            <a:r>
              <a:rPr lang="it-IT" sz="5400" dirty="0">
                <a:solidFill>
                  <a:srgbClr val="FFFF00"/>
                </a:solidFill>
                <a:latin typeface="Cambria" panose="02040503050406030204" pitchFamily="18" charset="0"/>
              </a:rPr>
              <a:t>Inquiry</a:t>
            </a:r>
            <a:r>
              <a:rPr lang="it-IT" sz="5400" dirty="0">
                <a:latin typeface="Cambria" panose="02040503050406030204" pitchFamily="18" charset="0"/>
              </a:rPr>
              <a:t> </a:t>
            </a:r>
            <a:r>
              <a:rPr lang="it-IT" sz="5400" dirty="0">
                <a:solidFill>
                  <a:srgbClr val="FF0000"/>
                </a:solidFill>
                <a:latin typeface="Cambria" panose="02040503050406030204" pitchFamily="18" charset="0"/>
              </a:rPr>
              <a:t>Based</a:t>
            </a:r>
            <a:r>
              <a:rPr lang="it-IT" sz="5400" dirty="0">
                <a:latin typeface="Cambria" panose="02040503050406030204" pitchFamily="18" charset="0"/>
              </a:rPr>
              <a:t> </a:t>
            </a:r>
            <a:r>
              <a:rPr lang="it-IT" sz="5400" dirty="0">
                <a:solidFill>
                  <a:srgbClr val="92D050"/>
                </a:solidFill>
                <a:latin typeface="Cambria" panose="02040503050406030204" pitchFamily="18" charset="0"/>
              </a:rPr>
              <a:t>Science</a:t>
            </a:r>
            <a:r>
              <a:rPr lang="it-IT" sz="5400" dirty="0">
                <a:latin typeface="Cambria" panose="02040503050406030204" pitchFamily="18" charset="0"/>
              </a:rPr>
              <a:t> </a:t>
            </a:r>
            <a:r>
              <a:rPr lang="it-IT" sz="5400" dirty="0">
                <a:solidFill>
                  <a:srgbClr val="00B0F0"/>
                </a:solidFill>
                <a:latin typeface="Cambria" panose="02040503050406030204" pitchFamily="18" charset="0"/>
              </a:rPr>
              <a:t>Education</a:t>
            </a:r>
          </a:p>
        </p:txBody>
      </p:sp>
    </p:spTree>
    <p:extLst>
      <p:ext uri="{BB962C8B-B14F-4D97-AF65-F5344CB8AC3E}">
        <p14:creationId xmlns:p14="http://schemas.microsoft.com/office/powerpoint/2010/main" val="414607266"/>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http://www.nquire-it.org/#/home</a:t>
            </a:r>
          </a:p>
        </p:txBody>
      </p:sp>
      <p:pic>
        <p:nvPicPr>
          <p:cNvPr id="4" name="Segnaposto contenuto 3"/>
          <p:cNvPicPr>
            <a:picLocks noGrp="1" noChangeAspect="1"/>
          </p:cNvPicPr>
          <p:nvPr>
            <p:ph idx="1"/>
          </p:nvPr>
        </p:nvPicPr>
        <p:blipFill>
          <a:blip r:embed="rId2"/>
          <a:stretch>
            <a:fillRect/>
          </a:stretch>
        </p:blipFill>
        <p:spPr>
          <a:xfrm>
            <a:off x="914400" y="1962785"/>
            <a:ext cx="10353675" cy="3597593"/>
          </a:xfrm>
          <a:prstGeom prst="rect">
            <a:avLst/>
          </a:prstGeom>
        </p:spPr>
      </p:pic>
    </p:spTree>
    <p:extLst>
      <p:ext uri="{BB962C8B-B14F-4D97-AF65-F5344CB8AC3E}">
        <p14:creationId xmlns:p14="http://schemas.microsoft.com/office/powerpoint/2010/main" val="24486739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913795" y="609600"/>
            <a:ext cx="10353762" cy="970450"/>
          </a:xfrm>
        </p:spPr>
        <p:txBody>
          <a:bodyPr>
            <a:normAutofit fontScale="90000"/>
          </a:bodyPr>
          <a:lstStyle/>
          <a:p>
            <a:r>
              <a:rPr lang="it-IT"/>
              <a:t>http://www.ispotnature.org/communities/global</a:t>
            </a:r>
            <a:endParaRPr lang="it-IT" dirty="0"/>
          </a:p>
        </p:txBody>
      </p:sp>
      <p:pic>
        <p:nvPicPr>
          <p:cNvPr id="4" name="Segnaposto contenuto 3"/>
          <p:cNvPicPr>
            <a:picLocks noGrp="1" noChangeAspect="1"/>
          </p:cNvPicPr>
          <p:nvPr>
            <p:ph idx="1"/>
          </p:nvPr>
        </p:nvPicPr>
        <p:blipFill>
          <a:blip r:embed="rId2"/>
          <a:stretch>
            <a:fillRect/>
          </a:stretch>
        </p:blipFill>
        <p:spPr>
          <a:xfrm>
            <a:off x="914400" y="1950849"/>
            <a:ext cx="10353675" cy="3621464"/>
          </a:xfrm>
          <a:prstGeom prst="rect">
            <a:avLst/>
          </a:prstGeom>
        </p:spPr>
      </p:pic>
    </p:spTree>
    <p:extLst>
      <p:ext uri="{BB962C8B-B14F-4D97-AF65-F5344CB8AC3E}">
        <p14:creationId xmlns:p14="http://schemas.microsoft.com/office/powerpoint/2010/main" val="36418855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Caratteristiche dell’IBSE</a:t>
            </a:r>
          </a:p>
        </p:txBody>
      </p:sp>
      <p:sp>
        <p:nvSpPr>
          <p:cNvPr id="3" name="Segnaposto contenuto 2"/>
          <p:cNvSpPr>
            <a:spLocks noGrp="1"/>
          </p:cNvSpPr>
          <p:nvPr>
            <p:ph idx="1"/>
          </p:nvPr>
        </p:nvSpPr>
        <p:spPr>
          <a:xfrm>
            <a:off x="913795" y="1732449"/>
            <a:ext cx="6478349" cy="4058751"/>
          </a:xfrm>
        </p:spPr>
        <p:txBody>
          <a:bodyPr/>
          <a:lstStyle/>
          <a:p>
            <a:pPr marL="36900" indent="0">
              <a:buNone/>
            </a:pPr>
            <a:r>
              <a:rPr lang="it-IT" dirty="0"/>
              <a:t>Le evidenze vengono raccolte attraverso la manipolazione di materiali e l’osservazione di eventi come pure attraverso l’utilizzo di fonti diverse di informazione che includono libri, Internet, insegnanti e scienziati.</a:t>
            </a:r>
          </a:p>
          <a:p>
            <a:pPr marL="36900" indent="0">
              <a:buNone/>
            </a:pPr>
            <a:r>
              <a:rPr lang="it-IT" dirty="0"/>
              <a:t>Gli insegnanti svolgono il ruolo di facilitatori e guidano gli studenti verso la comprensione dei concetti scientifici e verso lo sviluppo delle competenze proprie dell’</a:t>
            </a:r>
            <a:r>
              <a:rPr lang="it-IT" dirty="0" err="1"/>
              <a:t>inquiry</a:t>
            </a:r>
            <a:r>
              <a:rPr lang="it-IT" dirty="0"/>
              <a:t> (</a:t>
            </a:r>
            <a:r>
              <a:rPr lang="it-IT" dirty="0" err="1"/>
              <a:t>inquiry</a:t>
            </a:r>
            <a:r>
              <a:rPr lang="it-IT" dirty="0"/>
              <a:t> skills) coinvolgendoli attivamente e facendoli riflettere sulle loro esperienze.</a:t>
            </a:r>
          </a:p>
        </p:txBody>
      </p:sp>
    </p:spTree>
    <p:extLst>
      <p:ext uri="{BB962C8B-B14F-4D97-AF65-F5344CB8AC3E}">
        <p14:creationId xmlns:p14="http://schemas.microsoft.com/office/powerpoint/2010/main" val="29967740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5817" y="1247034"/>
            <a:ext cx="7335991" cy="4213239"/>
          </a:xfrm>
          <a:prstGeom prst="rect">
            <a:avLst/>
          </a:prstGeom>
        </p:spPr>
      </p:pic>
      <p:sp>
        <p:nvSpPr>
          <p:cNvPr id="5" name="Segnaposto testo 4"/>
          <p:cNvSpPr>
            <a:spLocks noGrp="1"/>
          </p:cNvSpPr>
          <p:nvPr>
            <p:ph type="body" sz="quarter" idx="4294967295"/>
          </p:nvPr>
        </p:nvSpPr>
        <p:spPr>
          <a:xfrm>
            <a:off x="863464" y="5558295"/>
            <a:ext cx="10466387" cy="1047750"/>
          </a:xfrm>
        </p:spPr>
        <p:txBody>
          <a:bodyPr>
            <a:normAutofit fontScale="25000" lnSpcReduction="20000"/>
          </a:bodyPr>
          <a:lstStyle/>
          <a:p>
            <a:pPr marL="0" indent="0" algn="ctr">
              <a:buNone/>
            </a:pPr>
            <a:r>
              <a:rPr lang="it-IT" sz="5100" b="1" dirty="0">
                <a:solidFill>
                  <a:srgbClr val="002060"/>
                </a:solidFill>
                <a:latin typeface="+mj-lt"/>
              </a:rPr>
              <a:t>"</a:t>
            </a:r>
            <a:r>
              <a:rPr lang="it-IT" sz="5100" b="1" i="1" dirty="0">
                <a:solidFill>
                  <a:srgbClr val="002060"/>
                </a:solidFill>
                <a:latin typeface="+mj-lt"/>
              </a:rPr>
              <a:t>…….propone di sfruttare la potenza del teatro, dei trucchi di magia, dei miti e dei misteri per fornire agli insegnanti strumenti  per aiutare gli studenti di tutta Europa ad apprezzare il fascino delle materie scientifiche e a sviluppare nuove motivazioni per studiarle.</a:t>
            </a:r>
            <a:r>
              <a:rPr lang="it-IT" sz="5100" b="1" dirty="0">
                <a:solidFill>
                  <a:srgbClr val="002060"/>
                </a:solidFill>
              </a:rPr>
              <a:t>"</a:t>
            </a:r>
            <a:r>
              <a:rPr lang="it-IT" sz="5100" b="1" dirty="0">
                <a:solidFill>
                  <a:srgbClr val="002060"/>
                </a:solidFill>
                <a:latin typeface="+mj-lt"/>
              </a:rPr>
              <a:t> </a:t>
            </a:r>
          </a:p>
          <a:p>
            <a:pPr marL="0" indent="0" algn="ctr">
              <a:buNone/>
            </a:pPr>
            <a:r>
              <a:rPr lang="it-IT" sz="5100" b="1" dirty="0">
                <a:solidFill>
                  <a:srgbClr val="002060"/>
                </a:solidFill>
                <a:latin typeface="+mj-lt"/>
              </a:rPr>
              <a:t>(Marco Giliberti)</a:t>
            </a:r>
            <a:endParaRPr lang="it-IT" sz="5100" b="1" kern="1200" dirty="0">
              <a:solidFill>
                <a:srgbClr val="002060"/>
              </a:solidFill>
              <a:latin typeface="+mj-lt"/>
            </a:endParaRPr>
          </a:p>
          <a:p>
            <a:endParaRPr lang="it-IT" sz="12800" dirty="0">
              <a:solidFill>
                <a:srgbClr val="002060"/>
              </a:solidFill>
              <a:latin typeface="+mj-lt"/>
            </a:endParaRPr>
          </a:p>
        </p:txBody>
      </p:sp>
    </p:spTree>
    <p:extLst>
      <p:ext uri="{BB962C8B-B14F-4D97-AF65-F5344CB8AC3E}">
        <p14:creationId xmlns:p14="http://schemas.microsoft.com/office/powerpoint/2010/main" val="24398657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Immagine 14">
            <a:extLst>
              <a:ext uri="{FF2B5EF4-FFF2-40B4-BE49-F238E27FC236}">
                <a16:creationId xmlns:a16="http://schemas.microsoft.com/office/drawing/2014/main" id="{E165BBB3-20DF-44F9-A579-658CC2088AB8}"/>
              </a:ext>
            </a:extLst>
          </p:cNvPr>
          <p:cNvPicPr>
            <a:picLocks noChangeAspect="1"/>
          </p:cNvPicPr>
          <p:nvPr/>
        </p:nvPicPr>
        <p:blipFill>
          <a:blip r:embed="rId3"/>
          <a:stretch>
            <a:fillRect/>
          </a:stretch>
        </p:blipFill>
        <p:spPr>
          <a:xfrm>
            <a:off x="6573351" y="1300076"/>
            <a:ext cx="2310584" cy="1322947"/>
          </a:xfrm>
          <a:prstGeom prst="rect">
            <a:avLst/>
          </a:prstGeom>
        </p:spPr>
      </p:pic>
      <p:pic>
        <p:nvPicPr>
          <p:cNvPr id="12" name="Immagine 11">
            <a:extLst>
              <a:ext uri="{FF2B5EF4-FFF2-40B4-BE49-F238E27FC236}">
                <a16:creationId xmlns:a16="http://schemas.microsoft.com/office/drawing/2014/main" id="{1A88B66E-1309-4DF0-8E18-45355DB5154A}"/>
              </a:ext>
            </a:extLst>
          </p:cNvPr>
          <p:cNvPicPr>
            <a:picLocks noChangeAspect="1"/>
          </p:cNvPicPr>
          <p:nvPr/>
        </p:nvPicPr>
        <p:blipFill>
          <a:blip r:embed="rId4"/>
          <a:stretch>
            <a:fillRect/>
          </a:stretch>
        </p:blipFill>
        <p:spPr>
          <a:xfrm>
            <a:off x="3192937" y="2543505"/>
            <a:ext cx="1036411" cy="749873"/>
          </a:xfrm>
          <a:prstGeom prst="rect">
            <a:avLst/>
          </a:prstGeom>
        </p:spPr>
      </p:pic>
      <p:grpSp>
        <p:nvGrpSpPr>
          <p:cNvPr id="7" name="Gruppieren 6"/>
          <p:cNvGrpSpPr/>
          <p:nvPr/>
        </p:nvGrpSpPr>
        <p:grpSpPr>
          <a:xfrm>
            <a:off x="569202" y="1507117"/>
            <a:ext cx="11052785" cy="4399412"/>
            <a:chOff x="565016" y="1555748"/>
            <a:chExt cx="11052785" cy="4399412"/>
          </a:xfrm>
        </p:grpSpPr>
        <p:grpSp>
          <p:nvGrpSpPr>
            <p:cNvPr id="60" name="Gruppieren 59"/>
            <p:cNvGrpSpPr/>
            <p:nvPr/>
          </p:nvGrpSpPr>
          <p:grpSpPr>
            <a:xfrm>
              <a:off x="565016" y="1555748"/>
              <a:ext cx="993594" cy="1943101"/>
              <a:chOff x="425440" y="1555748"/>
              <a:chExt cx="993594" cy="1943101"/>
            </a:xfrm>
          </p:grpSpPr>
          <p:sp>
            <p:nvSpPr>
              <p:cNvPr id="85" name="Line 55" descr="© INSCALE GmbH, 26.05.2010&#10;http://www.presentationload.com/"/>
              <p:cNvSpPr>
                <a:spLocks noChangeShapeType="1"/>
              </p:cNvSpPr>
              <p:nvPr/>
            </p:nvSpPr>
            <p:spPr bwMode="gray">
              <a:xfrm flipV="1">
                <a:off x="478780" y="1555748"/>
                <a:ext cx="0" cy="1943101"/>
              </a:xfrm>
              <a:prstGeom prst="line">
                <a:avLst/>
              </a:prstGeom>
              <a:noFill/>
              <a:ln w="19050">
                <a:solidFill>
                  <a:srgbClr val="B2B2B2"/>
                </a:solidFill>
                <a:prstDash val="sysDot"/>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Calibri" pitchFamily="34" charset="0"/>
                </a:endParaRPr>
              </a:p>
            </p:txBody>
          </p:sp>
          <p:sp>
            <p:nvSpPr>
              <p:cNvPr id="86" name="Text Box 56" descr="© INSCALE GmbH, 26.05.2010&#10;http://www.presentationload.com/"/>
              <p:cNvSpPr txBox="1">
                <a:spLocks noChangeArrowheads="1"/>
              </p:cNvSpPr>
              <p:nvPr/>
            </p:nvSpPr>
            <p:spPr bwMode="gray">
              <a:xfrm>
                <a:off x="478780" y="1555750"/>
                <a:ext cx="940254" cy="353943"/>
              </a:xfrm>
              <a:prstGeom prst="rect">
                <a:avLst/>
              </a:prstGeom>
              <a:noFill/>
              <a:ln w="9525">
                <a:noFill/>
                <a:miter lim="800000"/>
                <a:headEnd/>
                <a:tailEnd/>
              </a:ln>
              <a:effectLst/>
            </p:spPr>
            <p:txBody>
              <a:bodyPr wrap="square" lIns="90000" tIns="0" rIns="72000">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000" b="1" i="0" u="none" strike="noStrike" kern="1200" cap="none" spc="0" normalizeH="0" baseline="0" noProof="1">
                    <a:ln>
                      <a:noFill/>
                    </a:ln>
                    <a:solidFill>
                      <a:srgbClr val="0046B8"/>
                    </a:solidFill>
                    <a:effectLst/>
                    <a:uLnTx/>
                    <a:uFillTx/>
                    <a:latin typeface="Adobe Devanagari" panose="02040503050201020203" pitchFamily="18" charset="0"/>
                    <a:ea typeface="+mn-ea"/>
                    <a:cs typeface="Adobe Devanagari" panose="02040503050201020203" pitchFamily="18" charset="0"/>
                  </a:rPr>
                  <a:t>Phase 1</a:t>
                </a:r>
              </a:p>
            </p:txBody>
          </p:sp>
          <p:sp>
            <p:nvSpPr>
              <p:cNvPr id="87" name="Gleichschenkliges Dreieck 86"/>
              <p:cNvSpPr/>
              <p:nvPr/>
            </p:nvSpPr>
            <p:spPr bwMode="auto">
              <a:xfrm>
                <a:off x="425440" y="3406883"/>
                <a:ext cx="106680" cy="91966"/>
              </a:xfrm>
              <a:prstGeom prst="triangle">
                <a:avLst/>
              </a:prstGeom>
              <a:solidFill>
                <a:srgbClr val="7F7F7F"/>
              </a:solidFill>
              <a:ln w="12700">
                <a:noFill/>
                <a:round/>
                <a:headEnd/>
                <a:tailEnd/>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61" name="Gruppieren 60"/>
            <p:cNvGrpSpPr/>
            <p:nvPr/>
          </p:nvGrpSpPr>
          <p:grpSpPr>
            <a:xfrm>
              <a:off x="6893832" y="1633163"/>
              <a:ext cx="3027381" cy="2042658"/>
              <a:chOff x="4683901" y="1633163"/>
              <a:chExt cx="3027381" cy="2042658"/>
            </a:xfrm>
          </p:grpSpPr>
          <p:sp>
            <p:nvSpPr>
              <p:cNvPr id="82" name="Text Box 57" descr="© INSCALE GmbH, 26.05.2010&#10;http://www.presentationload.com/"/>
              <p:cNvSpPr txBox="1">
                <a:spLocks noChangeArrowheads="1"/>
              </p:cNvSpPr>
              <p:nvPr/>
            </p:nvSpPr>
            <p:spPr bwMode="gray">
              <a:xfrm>
                <a:off x="6767073" y="1633163"/>
                <a:ext cx="944209" cy="353943"/>
              </a:xfrm>
              <a:prstGeom prst="rect">
                <a:avLst/>
              </a:prstGeom>
              <a:noFill/>
              <a:ln w="9525">
                <a:noFill/>
                <a:miter lim="800000"/>
                <a:headEnd/>
                <a:tailEnd/>
              </a:ln>
              <a:effectLst/>
            </p:spPr>
            <p:txBody>
              <a:bodyPr wrap="square" lIns="90000" tIns="0" rIns="72000">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000" b="1" i="0" u="none" strike="noStrike" kern="1200" cap="none" spc="0" normalizeH="0" baseline="0" noProof="1">
                    <a:ln>
                      <a:noFill/>
                    </a:ln>
                    <a:solidFill>
                      <a:srgbClr val="C7CB1B"/>
                    </a:solidFill>
                    <a:effectLst/>
                    <a:uLnTx/>
                    <a:uFillTx/>
                    <a:latin typeface="Adobe Devanagari" panose="02040503050201020203" pitchFamily="18" charset="0"/>
                    <a:ea typeface="+mn-ea"/>
                    <a:cs typeface="Adobe Devanagari" panose="02040503050201020203" pitchFamily="18" charset="0"/>
                  </a:rPr>
                  <a:t>Phase 5</a:t>
                </a:r>
              </a:p>
            </p:txBody>
          </p:sp>
          <p:sp>
            <p:nvSpPr>
              <p:cNvPr id="83" name="Line 55" descr="© INSCALE GmbH, 26.05.2010&#10;http://www.presentationload.com/"/>
              <p:cNvSpPr>
                <a:spLocks noChangeShapeType="1"/>
              </p:cNvSpPr>
              <p:nvPr/>
            </p:nvSpPr>
            <p:spPr bwMode="gray">
              <a:xfrm flipV="1">
                <a:off x="6767073" y="1732720"/>
                <a:ext cx="0" cy="1943101"/>
              </a:xfrm>
              <a:prstGeom prst="line">
                <a:avLst/>
              </a:prstGeom>
              <a:noFill/>
              <a:ln w="19050">
                <a:solidFill>
                  <a:srgbClr val="B2B2B2"/>
                </a:solidFill>
                <a:prstDash val="sysDot"/>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Calibri" pitchFamily="34" charset="0"/>
                </a:endParaRPr>
              </a:p>
            </p:txBody>
          </p:sp>
          <p:sp>
            <p:nvSpPr>
              <p:cNvPr id="84" name="Gleichschenkliges Dreieck 83"/>
              <p:cNvSpPr/>
              <p:nvPr/>
            </p:nvSpPr>
            <p:spPr bwMode="auto">
              <a:xfrm>
                <a:off x="4683901" y="3406883"/>
                <a:ext cx="106680" cy="91966"/>
              </a:xfrm>
              <a:prstGeom prst="triangle">
                <a:avLst/>
              </a:prstGeom>
              <a:solidFill>
                <a:srgbClr val="7F7F7F"/>
              </a:solidFill>
              <a:ln w="12700">
                <a:noFill/>
                <a:round/>
                <a:headEnd/>
                <a:tailEnd/>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62" name="Gruppieren 61"/>
            <p:cNvGrpSpPr/>
            <p:nvPr/>
          </p:nvGrpSpPr>
          <p:grpSpPr>
            <a:xfrm>
              <a:off x="11511121" y="1555748"/>
              <a:ext cx="106680" cy="1943101"/>
              <a:chOff x="8625497" y="1555748"/>
              <a:chExt cx="106680" cy="1943101"/>
            </a:xfrm>
          </p:grpSpPr>
          <p:sp>
            <p:nvSpPr>
              <p:cNvPr id="80" name="Line 55" descr="© INSCALE GmbH, 26.05.2010&#10;http://www.presentationload.com/"/>
              <p:cNvSpPr>
                <a:spLocks noChangeShapeType="1"/>
              </p:cNvSpPr>
              <p:nvPr/>
            </p:nvSpPr>
            <p:spPr bwMode="gray">
              <a:xfrm flipV="1">
                <a:off x="8676456" y="1555748"/>
                <a:ext cx="0" cy="1943101"/>
              </a:xfrm>
              <a:prstGeom prst="line">
                <a:avLst/>
              </a:prstGeom>
              <a:noFill/>
              <a:ln w="19050">
                <a:solidFill>
                  <a:srgbClr val="B2B2B2"/>
                </a:solidFill>
                <a:prstDash val="sysDot"/>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Calibri" pitchFamily="34" charset="0"/>
                </a:endParaRPr>
              </a:p>
            </p:txBody>
          </p:sp>
          <p:sp>
            <p:nvSpPr>
              <p:cNvPr id="81" name="Gleichschenkliges Dreieck 80"/>
              <p:cNvSpPr/>
              <p:nvPr/>
            </p:nvSpPr>
            <p:spPr bwMode="auto">
              <a:xfrm>
                <a:off x="8625497" y="3406883"/>
                <a:ext cx="106680" cy="91966"/>
              </a:xfrm>
              <a:prstGeom prst="triangle">
                <a:avLst/>
              </a:prstGeom>
              <a:solidFill>
                <a:srgbClr val="7F7F7F"/>
              </a:solidFill>
              <a:ln w="12700">
                <a:noFill/>
                <a:round/>
                <a:headEnd/>
                <a:tailEnd/>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78" name="Gleichschenkliges Dreieck 77"/>
            <p:cNvSpPr/>
            <p:nvPr/>
          </p:nvSpPr>
          <p:spPr bwMode="auto">
            <a:xfrm flipH="1" flipV="1">
              <a:off x="8977004" y="3859212"/>
              <a:ext cx="106680" cy="91966"/>
            </a:xfrm>
            <a:prstGeom prst="triangle">
              <a:avLst/>
            </a:prstGeom>
            <a:solidFill>
              <a:srgbClr val="7F7F7F"/>
            </a:solidFill>
            <a:ln w="12700">
              <a:noFill/>
              <a:round/>
              <a:headEnd/>
              <a:tailEnd/>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64" name="Gruppieren 63"/>
            <p:cNvGrpSpPr/>
            <p:nvPr/>
          </p:nvGrpSpPr>
          <p:grpSpPr>
            <a:xfrm>
              <a:off x="5670391" y="3859212"/>
              <a:ext cx="2821034" cy="2035067"/>
              <a:chOff x="3793212" y="3859212"/>
              <a:chExt cx="2821034" cy="2035067"/>
            </a:xfrm>
          </p:grpSpPr>
          <p:sp>
            <p:nvSpPr>
              <p:cNvPr id="73" name="Line 55" descr="© INSCALE GmbH, 26.05.2010&#10;http://www.presentationload.com/"/>
              <p:cNvSpPr>
                <a:spLocks noChangeShapeType="1"/>
              </p:cNvSpPr>
              <p:nvPr/>
            </p:nvSpPr>
            <p:spPr bwMode="gray">
              <a:xfrm flipV="1">
                <a:off x="5520608" y="3951178"/>
                <a:ext cx="0" cy="1943101"/>
              </a:xfrm>
              <a:prstGeom prst="line">
                <a:avLst/>
              </a:prstGeom>
              <a:noFill/>
              <a:ln w="19050">
                <a:solidFill>
                  <a:srgbClr val="B2B2B2"/>
                </a:solidFill>
                <a:prstDash val="sysDot"/>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Calibri" pitchFamily="34" charset="0"/>
                </a:endParaRPr>
              </a:p>
            </p:txBody>
          </p:sp>
          <p:sp>
            <p:nvSpPr>
              <p:cNvPr id="74" name="Text Box 56" descr="© INSCALE GmbH, 26.05.2010&#10;http://www.presentationload.com/"/>
              <p:cNvSpPr txBox="1">
                <a:spLocks noChangeArrowheads="1"/>
              </p:cNvSpPr>
              <p:nvPr/>
            </p:nvSpPr>
            <p:spPr bwMode="gray">
              <a:xfrm>
                <a:off x="5517266" y="4437152"/>
                <a:ext cx="1096980" cy="353943"/>
              </a:xfrm>
              <a:prstGeom prst="rect">
                <a:avLst/>
              </a:prstGeom>
              <a:noFill/>
              <a:ln w="9525">
                <a:noFill/>
                <a:miter lim="800000"/>
                <a:headEnd/>
                <a:tailEnd/>
              </a:ln>
              <a:effectLst/>
            </p:spPr>
            <p:txBody>
              <a:bodyPr wrap="square" lIns="90000" tIns="0" rIns="72000">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000" b="1" i="0" u="none" strike="noStrike" kern="1200" cap="none" spc="0" normalizeH="0" baseline="0" noProof="1">
                    <a:ln>
                      <a:noFill/>
                    </a:ln>
                    <a:solidFill>
                      <a:srgbClr val="7D6859"/>
                    </a:solidFill>
                    <a:effectLst/>
                    <a:uLnTx/>
                    <a:uFillTx/>
                    <a:latin typeface="Adobe Devanagari" panose="02040503050201020203" pitchFamily="18" charset="0"/>
                    <a:ea typeface="+mn-ea"/>
                    <a:cs typeface="Adobe Devanagari" panose="02040503050201020203" pitchFamily="18" charset="0"/>
                  </a:rPr>
                  <a:t>Phase 4</a:t>
                </a:r>
              </a:p>
            </p:txBody>
          </p:sp>
          <p:sp>
            <p:nvSpPr>
              <p:cNvPr id="75" name="Gleichschenkliges Dreieck 74"/>
              <p:cNvSpPr/>
              <p:nvPr/>
            </p:nvSpPr>
            <p:spPr bwMode="auto">
              <a:xfrm flipH="1" flipV="1">
                <a:off x="3793212" y="3859212"/>
                <a:ext cx="106680" cy="91966"/>
              </a:xfrm>
              <a:prstGeom prst="triangle">
                <a:avLst/>
              </a:prstGeom>
              <a:solidFill>
                <a:srgbClr val="7F7F7F"/>
              </a:solidFill>
              <a:ln w="12700">
                <a:noFill/>
                <a:round/>
                <a:headEnd/>
                <a:tailEnd/>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65" name="Gruppieren 64"/>
            <p:cNvGrpSpPr/>
            <p:nvPr/>
          </p:nvGrpSpPr>
          <p:grpSpPr>
            <a:xfrm>
              <a:off x="2177415" y="3859212"/>
              <a:ext cx="2281927" cy="2095948"/>
              <a:chOff x="1268730" y="3859212"/>
              <a:chExt cx="2281927" cy="2095948"/>
            </a:xfrm>
          </p:grpSpPr>
          <p:sp>
            <p:nvSpPr>
              <p:cNvPr id="70" name="Line 55" descr="© INSCALE GmbH, 26.05.2010&#10;http://www.presentationload.com/"/>
              <p:cNvSpPr>
                <a:spLocks noChangeShapeType="1"/>
              </p:cNvSpPr>
              <p:nvPr/>
            </p:nvSpPr>
            <p:spPr bwMode="gray">
              <a:xfrm flipV="1">
                <a:off x="2212816" y="4012059"/>
                <a:ext cx="0" cy="1943101"/>
              </a:xfrm>
              <a:prstGeom prst="line">
                <a:avLst/>
              </a:prstGeom>
              <a:noFill/>
              <a:ln w="19050">
                <a:solidFill>
                  <a:srgbClr val="B2B2B2"/>
                </a:solidFill>
                <a:prstDash val="sysDot"/>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Calibri" pitchFamily="34" charset="0"/>
                </a:endParaRPr>
              </a:p>
            </p:txBody>
          </p:sp>
          <p:sp>
            <p:nvSpPr>
              <p:cNvPr id="71" name="Text Box 56" descr="© INSCALE GmbH, 26.05.2010&#10;http://www.presentationload.com/"/>
              <p:cNvSpPr txBox="1">
                <a:spLocks noChangeArrowheads="1"/>
              </p:cNvSpPr>
              <p:nvPr/>
            </p:nvSpPr>
            <p:spPr bwMode="gray">
              <a:xfrm>
                <a:off x="2354554" y="4568785"/>
                <a:ext cx="1196103" cy="353943"/>
              </a:xfrm>
              <a:prstGeom prst="rect">
                <a:avLst/>
              </a:prstGeom>
              <a:noFill/>
              <a:ln w="9525">
                <a:noFill/>
                <a:miter lim="800000"/>
                <a:headEnd/>
                <a:tailEnd/>
              </a:ln>
              <a:effectLst/>
            </p:spPr>
            <p:txBody>
              <a:bodyPr wrap="square" lIns="90000" tIns="0" rIns="72000">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000" b="1" i="0" u="none" strike="noStrike" kern="1200" cap="none" spc="0" normalizeH="0" baseline="0" noProof="1">
                    <a:ln>
                      <a:noFill/>
                    </a:ln>
                    <a:solidFill>
                      <a:srgbClr val="B45A00"/>
                    </a:solidFill>
                    <a:effectLst/>
                    <a:uLnTx/>
                    <a:uFillTx/>
                    <a:latin typeface="Adobe Devanagari" panose="02040503050201020203" pitchFamily="18" charset="0"/>
                    <a:ea typeface="+mn-ea"/>
                    <a:cs typeface="Adobe Devanagari" panose="02040503050201020203" pitchFamily="18" charset="0"/>
                  </a:rPr>
                  <a:t>Phase 2</a:t>
                </a:r>
              </a:p>
            </p:txBody>
          </p:sp>
          <p:sp>
            <p:nvSpPr>
              <p:cNvPr id="72" name="Gleichschenkliges Dreieck 71"/>
              <p:cNvSpPr/>
              <p:nvPr/>
            </p:nvSpPr>
            <p:spPr bwMode="auto">
              <a:xfrm flipH="1" flipV="1">
                <a:off x="1268730" y="3859212"/>
                <a:ext cx="106680" cy="91966"/>
              </a:xfrm>
              <a:prstGeom prst="triangle">
                <a:avLst/>
              </a:prstGeom>
              <a:solidFill>
                <a:srgbClr val="7F7F7F"/>
              </a:solidFill>
              <a:ln w="12700">
                <a:noFill/>
                <a:round/>
                <a:headEnd/>
                <a:tailEnd/>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66" name="Gruppieren 65"/>
            <p:cNvGrpSpPr/>
            <p:nvPr/>
          </p:nvGrpSpPr>
          <p:grpSpPr>
            <a:xfrm>
              <a:off x="3803800" y="1595987"/>
              <a:ext cx="2173439" cy="2035502"/>
              <a:chOff x="2984641" y="1595987"/>
              <a:chExt cx="2173439" cy="2035502"/>
            </a:xfrm>
          </p:grpSpPr>
          <p:sp>
            <p:nvSpPr>
              <p:cNvPr id="67" name="Text Box 57" descr="© INSCALE GmbH, 26.05.2010&#10;http://www.presentationload.com/"/>
              <p:cNvSpPr txBox="1">
                <a:spLocks noChangeArrowheads="1"/>
              </p:cNvSpPr>
              <p:nvPr/>
            </p:nvSpPr>
            <p:spPr bwMode="gray">
              <a:xfrm>
                <a:off x="4191650" y="1595987"/>
                <a:ext cx="966430" cy="353943"/>
              </a:xfrm>
              <a:prstGeom prst="rect">
                <a:avLst/>
              </a:prstGeom>
              <a:noFill/>
              <a:ln w="9525">
                <a:noFill/>
                <a:miter lim="800000"/>
                <a:headEnd/>
                <a:tailEnd/>
              </a:ln>
              <a:effectLst/>
            </p:spPr>
            <p:txBody>
              <a:bodyPr wrap="square" lIns="90000" tIns="0" rIns="72000">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000" b="1" i="0" u="none" strike="noStrike" kern="1200" cap="none" spc="0" normalizeH="0" baseline="0" noProof="1">
                    <a:ln>
                      <a:noFill/>
                    </a:ln>
                    <a:solidFill>
                      <a:srgbClr val="90B01C"/>
                    </a:solidFill>
                    <a:effectLst/>
                    <a:uLnTx/>
                    <a:uFillTx/>
                    <a:latin typeface="Adobe Devanagari" panose="02040503050201020203" pitchFamily="18" charset="0"/>
                    <a:ea typeface="+mn-ea"/>
                    <a:cs typeface="Adobe Devanagari" panose="02040503050201020203" pitchFamily="18" charset="0"/>
                  </a:rPr>
                  <a:t>Phase 3</a:t>
                </a:r>
              </a:p>
            </p:txBody>
          </p:sp>
          <p:sp>
            <p:nvSpPr>
              <p:cNvPr id="68" name="Line 55" descr="© INSCALE GmbH, 26.05.2010&#10;http://www.presentationload.com/"/>
              <p:cNvSpPr>
                <a:spLocks noChangeShapeType="1"/>
              </p:cNvSpPr>
              <p:nvPr/>
            </p:nvSpPr>
            <p:spPr bwMode="gray">
              <a:xfrm flipV="1">
                <a:off x="3937185" y="1688388"/>
                <a:ext cx="0" cy="1943101"/>
              </a:xfrm>
              <a:prstGeom prst="line">
                <a:avLst/>
              </a:prstGeom>
              <a:noFill/>
              <a:ln w="19050">
                <a:solidFill>
                  <a:srgbClr val="B2B2B2"/>
                </a:solidFill>
                <a:prstDash val="sysDot"/>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Calibri" pitchFamily="34" charset="0"/>
                </a:endParaRPr>
              </a:p>
            </p:txBody>
          </p:sp>
          <p:sp>
            <p:nvSpPr>
              <p:cNvPr id="69" name="Gleichschenkliges Dreieck 68"/>
              <p:cNvSpPr/>
              <p:nvPr/>
            </p:nvSpPr>
            <p:spPr bwMode="auto">
              <a:xfrm>
                <a:off x="2984641" y="3406883"/>
                <a:ext cx="106680" cy="91966"/>
              </a:xfrm>
              <a:prstGeom prst="triangle">
                <a:avLst/>
              </a:prstGeom>
              <a:solidFill>
                <a:srgbClr val="7F7F7F"/>
              </a:solidFill>
              <a:ln w="12700">
                <a:noFill/>
                <a:round/>
                <a:headEnd/>
                <a:tailEnd/>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6" name="Gruppieren 5"/>
            <p:cNvGrpSpPr/>
            <p:nvPr/>
          </p:nvGrpSpPr>
          <p:grpSpPr>
            <a:xfrm>
              <a:off x="572610" y="3494852"/>
              <a:ext cx="11045191" cy="364360"/>
              <a:chOff x="323849" y="3494852"/>
              <a:chExt cx="11045191" cy="364360"/>
            </a:xfrm>
          </p:grpSpPr>
          <p:sp>
            <p:nvSpPr>
              <p:cNvPr id="50" name="Rechteck 49"/>
              <p:cNvSpPr/>
              <p:nvPr/>
            </p:nvSpPr>
            <p:spPr bwMode="auto">
              <a:xfrm>
                <a:off x="323849" y="3494852"/>
                <a:ext cx="2563663" cy="364360"/>
              </a:xfrm>
              <a:prstGeom prst="rect">
                <a:avLst/>
              </a:prstGeom>
              <a:gradFill>
                <a:gsLst>
                  <a:gs pos="0">
                    <a:schemeClr val="accent1">
                      <a:lumMod val="60000"/>
                      <a:lumOff val="40000"/>
                    </a:schemeClr>
                  </a:gs>
                  <a:gs pos="100000">
                    <a:schemeClr val="accent1"/>
                  </a:gs>
                </a:gsLst>
                <a:lin ang="5400000" scaled="0"/>
              </a:gradFill>
              <a:ln w="12700">
                <a:solidFill>
                  <a:srgbClr val="C0C0C0"/>
                </a:solidFill>
                <a:miter lim="800000"/>
                <a:headEnd/>
                <a:tailEnd/>
              </a:ln>
              <a:effectLst>
                <a:outerShdw blurRad="127000" dist="63500" dir="2700000" algn="tl" rotWithShape="0">
                  <a:prstClr val="black">
                    <a:alpha val="40000"/>
                  </a:prstClr>
                </a:outerShdw>
              </a:effectLst>
            </p:spPr>
            <p:txBody>
              <a:bodyPr lIns="108000" tIns="72000" rIns="108000" bIns="72000" anchor="ctr"/>
              <a:lstStyle/>
              <a:p>
                <a:pPr marL="0" marR="0" lvl="0" indent="0" algn="ctr" defTabSz="801688" rtl="0" eaLnBrk="0" fontAlgn="auto" latinLnBrk="0" hangingPunct="0">
                  <a:lnSpc>
                    <a:spcPct val="100000"/>
                  </a:lnSpc>
                  <a:spcBef>
                    <a:spcPts val="0"/>
                  </a:spcBef>
                  <a:spcAft>
                    <a:spcPts val="0"/>
                  </a:spcAft>
                  <a:buClrTx/>
                  <a:buSzTx/>
                  <a:buFontTx/>
                  <a:buNone/>
                  <a:tabLst/>
                  <a:defRPr/>
                </a:pPr>
                <a:endParaRPr kumimoji="0" lang="en-US" sz="1800" b="1" i="0" u="none" strike="noStrike" kern="1200" cap="none" spc="0" normalizeH="0" baseline="0" noProof="1">
                  <a:ln>
                    <a:noFill/>
                  </a:ln>
                  <a:solidFill>
                    <a:srgbClr val="FFFFFF"/>
                  </a:solidFill>
                  <a:effectLst>
                    <a:outerShdw blurRad="190500" algn="ctr" rotWithShape="0">
                      <a:prstClr val="black">
                        <a:alpha val="50000"/>
                      </a:prstClr>
                    </a:outerShdw>
                  </a:effectLst>
                  <a:uLnTx/>
                  <a:uFillTx/>
                  <a:latin typeface="Calibri"/>
                  <a:ea typeface="+mn-ea"/>
                  <a:cs typeface="Arial" charset="0"/>
                </a:endParaRPr>
              </a:p>
            </p:txBody>
          </p:sp>
          <p:sp>
            <p:nvSpPr>
              <p:cNvPr id="53" name="Rechteck 52"/>
              <p:cNvSpPr/>
              <p:nvPr/>
            </p:nvSpPr>
            <p:spPr bwMode="auto">
              <a:xfrm>
                <a:off x="2872740" y="3494852"/>
                <a:ext cx="2541296" cy="364360"/>
              </a:xfrm>
              <a:prstGeom prst="rect">
                <a:avLst/>
              </a:prstGeom>
              <a:gradFill rotWithShape="1">
                <a:gsLst>
                  <a:gs pos="0">
                    <a:srgbClr val="FFFFFF"/>
                  </a:gs>
                  <a:gs pos="100000">
                    <a:srgbClr val="D7D7D7"/>
                  </a:gs>
                </a:gsLst>
                <a:lin ang="5400000" scaled="1"/>
              </a:gradFill>
              <a:ln w="12700" algn="ctr">
                <a:solidFill>
                  <a:srgbClr val="C0C0C0"/>
                </a:solidFill>
                <a:miter lim="800000"/>
                <a:headEnd/>
                <a:tailEnd/>
              </a:ln>
              <a:effectLst>
                <a:outerShdw blurRad="127000" dist="63500" dir="2700000" algn="tl" rotWithShape="0">
                  <a:prstClr val="black">
                    <a:alpha val="40000"/>
                  </a:prstClr>
                </a:outerShdw>
              </a:effectLst>
            </p:spPr>
            <p:txBody>
              <a:bodyPr lIns="108000" tIns="72000" rIns="108000" bIns="72000" anchor="ctr"/>
              <a:lstStyle/>
              <a:p>
                <a:pPr marL="0" marR="0" lvl="0" indent="0" algn="ctr" defTabSz="801688" rtl="0" eaLnBrk="0" fontAlgn="auto" latinLnBrk="0" hangingPunct="0">
                  <a:lnSpc>
                    <a:spcPct val="100000"/>
                  </a:lnSpc>
                  <a:spcBef>
                    <a:spcPts val="0"/>
                  </a:spcBef>
                  <a:spcAft>
                    <a:spcPts val="0"/>
                  </a:spcAft>
                  <a:buClrTx/>
                  <a:buSzTx/>
                  <a:buFontTx/>
                  <a:buNone/>
                  <a:tabLst/>
                  <a:defRPr/>
                </a:pPr>
                <a:endParaRPr kumimoji="0" lang="en-US" sz="1800" b="1" i="0" u="none" strike="noStrike" kern="1200" cap="none" spc="0" normalizeH="0" baseline="0" noProof="1">
                  <a:ln>
                    <a:noFill/>
                  </a:ln>
                  <a:solidFill>
                    <a:srgbClr val="000000"/>
                  </a:solidFill>
                  <a:effectLst/>
                  <a:uLnTx/>
                  <a:uFillTx/>
                  <a:latin typeface="Calibri"/>
                  <a:ea typeface="+mn-ea"/>
                  <a:cs typeface="Arial" charset="0"/>
                </a:endParaRPr>
              </a:p>
            </p:txBody>
          </p:sp>
          <p:sp>
            <p:nvSpPr>
              <p:cNvPr id="56" name="Rechteck 55"/>
              <p:cNvSpPr/>
              <p:nvPr/>
            </p:nvSpPr>
            <p:spPr bwMode="auto">
              <a:xfrm>
                <a:off x="5421630" y="3494852"/>
                <a:ext cx="2619384" cy="364358"/>
              </a:xfrm>
              <a:prstGeom prst="rect">
                <a:avLst/>
              </a:prstGeom>
              <a:gradFill rotWithShape="1">
                <a:gsLst>
                  <a:gs pos="0">
                    <a:srgbClr val="FFFFFF"/>
                  </a:gs>
                  <a:gs pos="100000">
                    <a:srgbClr val="D7D7D7"/>
                  </a:gs>
                </a:gsLst>
                <a:lin ang="5400000" scaled="1"/>
              </a:gradFill>
              <a:ln w="12700" algn="ctr">
                <a:solidFill>
                  <a:srgbClr val="C0C0C0"/>
                </a:solidFill>
                <a:miter lim="800000"/>
                <a:headEnd/>
                <a:tailEnd/>
              </a:ln>
              <a:effectLst>
                <a:outerShdw blurRad="127000" dist="63500" dir="2700000" algn="tl" rotWithShape="0">
                  <a:prstClr val="black">
                    <a:alpha val="40000"/>
                  </a:prstClr>
                </a:outerShdw>
              </a:effectLst>
            </p:spPr>
            <p:txBody>
              <a:bodyPr lIns="108000" tIns="72000" rIns="108000" bIns="72000" anchor="ctr"/>
              <a:lstStyle/>
              <a:p>
                <a:pPr marL="0" marR="0" lvl="0" indent="0" algn="ctr" defTabSz="801688" rtl="0" eaLnBrk="0" fontAlgn="auto" latinLnBrk="0" hangingPunct="0">
                  <a:lnSpc>
                    <a:spcPct val="100000"/>
                  </a:lnSpc>
                  <a:spcBef>
                    <a:spcPts val="0"/>
                  </a:spcBef>
                  <a:spcAft>
                    <a:spcPts val="0"/>
                  </a:spcAft>
                  <a:buClrTx/>
                  <a:buSzTx/>
                  <a:buFontTx/>
                  <a:buNone/>
                  <a:tabLst/>
                  <a:defRPr/>
                </a:pPr>
                <a:endParaRPr kumimoji="0" lang="en-US" sz="1800" b="1" i="0" u="none" strike="noStrike" kern="1200" cap="none" spc="0" normalizeH="0" baseline="0" noProof="1">
                  <a:ln>
                    <a:noFill/>
                  </a:ln>
                  <a:solidFill>
                    <a:srgbClr val="000000"/>
                  </a:solidFill>
                  <a:effectLst/>
                  <a:uLnTx/>
                  <a:uFillTx/>
                  <a:latin typeface="Calibri"/>
                  <a:ea typeface="+mn-ea"/>
                  <a:cs typeface="Arial" charset="0"/>
                </a:endParaRPr>
              </a:p>
            </p:txBody>
          </p:sp>
          <p:sp>
            <p:nvSpPr>
              <p:cNvPr id="88" name="Rechteck 87"/>
              <p:cNvSpPr/>
              <p:nvPr/>
            </p:nvSpPr>
            <p:spPr bwMode="auto">
              <a:xfrm>
                <a:off x="7970520" y="3494852"/>
                <a:ext cx="2548890" cy="364360"/>
              </a:xfrm>
              <a:prstGeom prst="rect">
                <a:avLst/>
              </a:prstGeom>
              <a:gradFill rotWithShape="1">
                <a:gsLst>
                  <a:gs pos="0">
                    <a:srgbClr val="FFFFFF"/>
                  </a:gs>
                  <a:gs pos="100000">
                    <a:srgbClr val="D7D7D7"/>
                  </a:gs>
                </a:gsLst>
                <a:lin ang="5400000" scaled="1"/>
              </a:gradFill>
              <a:ln w="12700" algn="ctr">
                <a:solidFill>
                  <a:srgbClr val="C0C0C0"/>
                </a:solidFill>
                <a:miter lim="800000"/>
                <a:headEnd/>
                <a:tailEnd/>
              </a:ln>
              <a:effectLst>
                <a:outerShdw blurRad="127000" dist="63500" dir="2700000" algn="tl" rotWithShape="0">
                  <a:prstClr val="black">
                    <a:alpha val="40000"/>
                  </a:prstClr>
                </a:outerShdw>
              </a:effectLst>
            </p:spPr>
            <p:txBody>
              <a:bodyPr lIns="108000" tIns="72000" rIns="108000" bIns="72000" anchor="ctr"/>
              <a:lstStyle/>
              <a:p>
                <a:pPr marL="0" marR="0" lvl="0" indent="0" algn="ctr" defTabSz="801688" rtl="0" eaLnBrk="0" fontAlgn="auto" latinLnBrk="0" hangingPunct="0">
                  <a:lnSpc>
                    <a:spcPct val="100000"/>
                  </a:lnSpc>
                  <a:spcBef>
                    <a:spcPts val="0"/>
                  </a:spcBef>
                  <a:spcAft>
                    <a:spcPts val="0"/>
                  </a:spcAft>
                  <a:buClrTx/>
                  <a:buSzTx/>
                  <a:buFontTx/>
                  <a:buNone/>
                  <a:tabLst/>
                  <a:defRPr/>
                </a:pPr>
                <a:endParaRPr kumimoji="0" lang="en-US" sz="1800" b="1" i="0" u="none" strike="noStrike" kern="1200" cap="none" spc="0" normalizeH="0" baseline="0" noProof="1">
                  <a:ln>
                    <a:noFill/>
                  </a:ln>
                  <a:solidFill>
                    <a:srgbClr val="000000"/>
                  </a:solidFill>
                  <a:effectLst/>
                  <a:uLnTx/>
                  <a:uFillTx/>
                  <a:latin typeface="Calibri"/>
                  <a:ea typeface="+mn-ea"/>
                  <a:cs typeface="Arial" charset="0"/>
                </a:endParaRPr>
              </a:p>
            </p:txBody>
          </p:sp>
          <p:sp>
            <p:nvSpPr>
              <p:cNvPr id="59" name="Rechteck 58"/>
              <p:cNvSpPr/>
              <p:nvPr/>
            </p:nvSpPr>
            <p:spPr bwMode="auto">
              <a:xfrm>
                <a:off x="10519410" y="3498850"/>
                <a:ext cx="849630" cy="360362"/>
              </a:xfrm>
              <a:prstGeom prst="rect">
                <a:avLst/>
              </a:prstGeom>
              <a:gradFill>
                <a:gsLst>
                  <a:gs pos="0">
                    <a:schemeClr val="accent1">
                      <a:lumMod val="60000"/>
                      <a:lumOff val="40000"/>
                    </a:schemeClr>
                  </a:gs>
                  <a:gs pos="100000">
                    <a:schemeClr val="accent1"/>
                  </a:gs>
                </a:gsLst>
                <a:lin ang="5400000" scaled="0"/>
              </a:gradFill>
              <a:ln w="12700">
                <a:solidFill>
                  <a:srgbClr val="C0C0C0"/>
                </a:solidFill>
                <a:miter lim="800000"/>
                <a:headEnd/>
                <a:tailEnd/>
              </a:ln>
              <a:effectLst>
                <a:outerShdw blurRad="127000" dist="63500" dir="2700000" algn="tl" rotWithShape="0">
                  <a:prstClr val="black">
                    <a:alpha val="40000"/>
                  </a:prstClr>
                </a:outerShdw>
              </a:effectLst>
            </p:spPr>
            <p:txBody>
              <a:bodyPr lIns="108000" tIns="72000" rIns="108000" bIns="72000" anchor="ctr"/>
              <a:lstStyle/>
              <a:p>
                <a:pPr marL="0" marR="0" lvl="0" indent="0" algn="ctr" defTabSz="801688" rtl="0" eaLnBrk="0" fontAlgn="auto" latinLnBrk="0" hangingPunct="0">
                  <a:lnSpc>
                    <a:spcPct val="100000"/>
                  </a:lnSpc>
                  <a:spcBef>
                    <a:spcPts val="0"/>
                  </a:spcBef>
                  <a:spcAft>
                    <a:spcPts val="0"/>
                  </a:spcAft>
                  <a:buClrTx/>
                  <a:buSzTx/>
                  <a:buFontTx/>
                  <a:buNone/>
                  <a:tabLst/>
                  <a:defRPr/>
                </a:pPr>
                <a:endParaRPr kumimoji="0" lang="en-US" sz="1800" b="1" i="0" u="none" strike="noStrike" kern="1200" cap="none" spc="0" normalizeH="0" baseline="0" noProof="1">
                  <a:ln>
                    <a:noFill/>
                  </a:ln>
                  <a:solidFill>
                    <a:srgbClr val="FFFFFF"/>
                  </a:solidFill>
                  <a:effectLst>
                    <a:outerShdw blurRad="190500" algn="ctr" rotWithShape="0">
                      <a:prstClr val="black">
                        <a:alpha val="50000"/>
                      </a:prstClr>
                    </a:outerShdw>
                  </a:effectLst>
                  <a:uLnTx/>
                  <a:uFillTx/>
                  <a:latin typeface="Calibri"/>
                  <a:ea typeface="+mn-ea"/>
                  <a:cs typeface="Arial" charset="0"/>
                </a:endParaRPr>
              </a:p>
            </p:txBody>
          </p:sp>
        </p:grpSp>
      </p:grpSp>
      <p:pic>
        <p:nvPicPr>
          <p:cNvPr id="5" name="Immagine 4">
            <a:extLst>
              <a:ext uri="{FF2B5EF4-FFF2-40B4-BE49-F238E27FC236}">
                <a16:creationId xmlns:a16="http://schemas.microsoft.com/office/drawing/2014/main" id="{64D36827-3EB6-492D-8463-EA9ACB6FDE4F}"/>
              </a:ext>
            </a:extLst>
          </p:cNvPr>
          <p:cNvPicPr>
            <a:picLocks noChangeAspect="1"/>
          </p:cNvPicPr>
          <p:nvPr/>
        </p:nvPicPr>
        <p:blipFill>
          <a:blip r:embed="rId5"/>
          <a:stretch>
            <a:fillRect/>
          </a:stretch>
        </p:blipFill>
        <p:spPr>
          <a:xfrm>
            <a:off x="965588" y="1988831"/>
            <a:ext cx="2328875" cy="1280271"/>
          </a:xfrm>
          <a:prstGeom prst="rect">
            <a:avLst/>
          </a:prstGeom>
        </p:spPr>
      </p:pic>
      <p:pic>
        <p:nvPicPr>
          <p:cNvPr id="10" name="Immagine 9">
            <a:extLst>
              <a:ext uri="{FF2B5EF4-FFF2-40B4-BE49-F238E27FC236}">
                <a16:creationId xmlns:a16="http://schemas.microsoft.com/office/drawing/2014/main" id="{836BD82B-3471-4507-89F0-5319D6D6B0D9}"/>
              </a:ext>
            </a:extLst>
          </p:cNvPr>
          <p:cNvPicPr>
            <a:picLocks noChangeAspect="1"/>
          </p:cNvPicPr>
          <p:nvPr/>
        </p:nvPicPr>
        <p:blipFill>
          <a:blip r:embed="rId6"/>
          <a:stretch>
            <a:fillRect/>
          </a:stretch>
        </p:blipFill>
        <p:spPr>
          <a:xfrm>
            <a:off x="3294463" y="5127839"/>
            <a:ext cx="2292295" cy="1243692"/>
          </a:xfrm>
          <a:prstGeom prst="rect">
            <a:avLst/>
          </a:prstGeom>
        </p:spPr>
      </p:pic>
      <p:pic>
        <p:nvPicPr>
          <p:cNvPr id="11" name="Immagine 10">
            <a:extLst>
              <a:ext uri="{FF2B5EF4-FFF2-40B4-BE49-F238E27FC236}">
                <a16:creationId xmlns:a16="http://schemas.microsoft.com/office/drawing/2014/main" id="{7C6A7C3B-A76F-4FEE-9163-1A60012AD2CC}"/>
              </a:ext>
            </a:extLst>
          </p:cNvPr>
          <p:cNvPicPr>
            <a:picLocks noChangeAspect="1"/>
          </p:cNvPicPr>
          <p:nvPr/>
        </p:nvPicPr>
        <p:blipFill>
          <a:blip r:embed="rId7"/>
          <a:stretch>
            <a:fillRect/>
          </a:stretch>
        </p:blipFill>
        <p:spPr>
          <a:xfrm>
            <a:off x="4888597" y="1955687"/>
            <a:ext cx="2328875" cy="1286367"/>
          </a:xfrm>
          <a:prstGeom prst="rect">
            <a:avLst/>
          </a:prstGeom>
        </p:spPr>
      </p:pic>
      <p:pic>
        <p:nvPicPr>
          <p:cNvPr id="13" name="Immagine 12">
            <a:extLst>
              <a:ext uri="{FF2B5EF4-FFF2-40B4-BE49-F238E27FC236}">
                <a16:creationId xmlns:a16="http://schemas.microsoft.com/office/drawing/2014/main" id="{CBF3FE9A-B9AD-4E85-BB3D-33D1D818CC82}"/>
              </a:ext>
            </a:extLst>
          </p:cNvPr>
          <p:cNvPicPr>
            <a:picLocks noChangeAspect="1"/>
          </p:cNvPicPr>
          <p:nvPr/>
        </p:nvPicPr>
        <p:blipFill>
          <a:blip r:embed="rId8"/>
          <a:stretch>
            <a:fillRect/>
          </a:stretch>
        </p:blipFill>
        <p:spPr>
          <a:xfrm>
            <a:off x="4760527" y="4218908"/>
            <a:ext cx="737680" cy="810838"/>
          </a:xfrm>
          <a:prstGeom prst="rect">
            <a:avLst/>
          </a:prstGeom>
        </p:spPr>
      </p:pic>
      <p:pic>
        <p:nvPicPr>
          <p:cNvPr id="14" name="Immagine 13">
            <a:extLst>
              <a:ext uri="{FF2B5EF4-FFF2-40B4-BE49-F238E27FC236}">
                <a16:creationId xmlns:a16="http://schemas.microsoft.com/office/drawing/2014/main" id="{A7B23595-C9B4-4E8F-8E11-BC98DA4D1C7F}"/>
              </a:ext>
            </a:extLst>
          </p:cNvPr>
          <p:cNvPicPr>
            <a:picLocks noChangeAspect="1"/>
          </p:cNvPicPr>
          <p:nvPr/>
        </p:nvPicPr>
        <p:blipFill>
          <a:blip r:embed="rId9"/>
          <a:stretch>
            <a:fillRect/>
          </a:stretch>
        </p:blipFill>
        <p:spPr>
          <a:xfrm>
            <a:off x="7835042" y="5127839"/>
            <a:ext cx="2292295" cy="1243692"/>
          </a:xfrm>
          <a:prstGeom prst="rect">
            <a:avLst/>
          </a:prstGeom>
        </p:spPr>
      </p:pic>
      <p:pic>
        <p:nvPicPr>
          <p:cNvPr id="16" name="Immagine 15">
            <a:extLst>
              <a:ext uri="{FF2B5EF4-FFF2-40B4-BE49-F238E27FC236}">
                <a16:creationId xmlns:a16="http://schemas.microsoft.com/office/drawing/2014/main" id="{3B69E262-1931-49DF-ADB4-D32F2AC3EDC3}"/>
              </a:ext>
            </a:extLst>
          </p:cNvPr>
          <p:cNvPicPr>
            <a:picLocks noChangeAspect="1"/>
          </p:cNvPicPr>
          <p:nvPr/>
        </p:nvPicPr>
        <p:blipFill>
          <a:blip r:embed="rId10"/>
          <a:stretch>
            <a:fillRect/>
          </a:stretch>
        </p:blipFill>
        <p:spPr>
          <a:xfrm>
            <a:off x="9079467" y="1991026"/>
            <a:ext cx="2292295" cy="1243692"/>
          </a:xfrm>
          <a:prstGeom prst="rect">
            <a:avLst/>
          </a:prstGeom>
        </p:spPr>
      </p:pic>
      <p:pic>
        <p:nvPicPr>
          <p:cNvPr id="17" name="Immagine 16">
            <a:extLst>
              <a:ext uri="{FF2B5EF4-FFF2-40B4-BE49-F238E27FC236}">
                <a16:creationId xmlns:a16="http://schemas.microsoft.com/office/drawing/2014/main" id="{B34BB637-3D43-418D-B2C9-71448417F6F5}"/>
              </a:ext>
            </a:extLst>
          </p:cNvPr>
          <p:cNvPicPr>
            <a:picLocks noChangeAspect="1"/>
          </p:cNvPicPr>
          <p:nvPr/>
        </p:nvPicPr>
        <p:blipFill>
          <a:blip r:embed="rId11"/>
          <a:stretch>
            <a:fillRect/>
          </a:stretch>
        </p:blipFill>
        <p:spPr>
          <a:xfrm>
            <a:off x="10882807" y="1464839"/>
            <a:ext cx="707197" cy="499915"/>
          </a:xfrm>
          <a:prstGeom prst="rect">
            <a:avLst/>
          </a:prstGeom>
        </p:spPr>
      </p:pic>
      <p:pic>
        <p:nvPicPr>
          <p:cNvPr id="18" name="Immagine 17">
            <a:extLst>
              <a:ext uri="{FF2B5EF4-FFF2-40B4-BE49-F238E27FC236}">
                <a16:creationId xmlns:a16="http://schemas.microsoft.com/office/drawing/2014/main" id="{EDBB9B78-5476-4E26-9133-D395DAE10D04}"/>
              </a:ext>
            </a:extLst>
          </p:cNvPr>
          <p:cNvPicPr>
            <a:picLocks noChangeAspect="1"/>
          </p:cNvPicPr>
          <p:nvPr/>
        </p:nvPicPr>
        <p:blipFill>
          <a:blip r:embed="rId12"/>
          <a:stretch>
            <a:fillRect/>
          </a:stretch>
        </p:blipFill>
        <p:spPr>
          <a:xfrm>
            <a:off x="10337075" y="4305665"/>
            <a:ext cx="975445" cy="1255885"/>
          </a:xfrm>
          <a:prstGeom prst="rect">
            <a:avLst/>
          </a:prstGeom>
        </p:spPr>
      </p:pic>
      <p:pic>
        <p:nvPicPr>
          <p:cNvPr id="19" name="Immagine 18">
            <a:extLst>
              <a:ext uri="{FF2B5EF4-FFF2-40B4-BE49-F238E27FC236}">
                <a16:creationId xmlns:a16="http://schemas.microsoft.com/office/drawing/2014/main" id="{37D65488-0F4C-47A0-85E7-4F3B66BF6B58}"/>
              </a:ext>
            </a:extLst>
          </p:cNvPr>
          <p:cNvPicPr>
            <a:picLocks noChangeAspect="1"/>
          </p:cNvPicPr>
          <p:nvPr/>
        </p:nvPicPr>
        <p:blipFill>
          <a:blip r:embed="rId13"/>
          <a:stretch>
            <a:fillRect/>
          </a:stretch>
        </p:blipFill>
        <p:spPr>
          <a:xfrm>
            <a:off x="157849" y="4328984"/>
            <a:ext cx="2839275" cy="2133512"/>
          </a:xfrm>
          <a:prstGeom prst="rect">
            <a:avLst/>
          </a:prstGeom>
        </p:spPr>
      </p:pic>
      <p:sp>
        <p:nvSpPr>
          <p:cNvPr id="45" name="Titolo 1"/>
          <p:cNvSpPr txBox="1">
            <a:spLocks/>
          </p:cNvSpPr>
          <p:nvPr/>
        </p:nvSpPr>
        <p:spPr>
          <a:xfrm>
            <a:off x="1118180" y="-156756"/>
            <a:ext cx="9692640" cy="1325562"/>
          </a:xfrm>
          <a:prstGeom prst="rect">
            <a:avLst/>
          </a:prstGeom>
        </p:spPr>
        <p:txBody>
          <a:bodyPr vert="horz" lIns="0" tIns="0" rIns="0" bIns="0" rtlCol="0" anchor="ctr" anchorCtr="0">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3200" b="1" i="0" u="none" strike="noStrike" kern="1200" cap="none" spc="0" normalizeH="0" baseline="0" noProof="0" dirty="0">
                <a:ln>
                  <a:noFill/>
                </a:ln>
                <a:solidFill>
                  <a:prstClr val="black"/>
                </a:solidFill>
                <a:effectLst/>
                <a:uLnTx/>
                <a:uFillTx/>
                <a:latin typeface="Bookman Old Style"/>
                <a:ea typeface="+mn-ea"/>
                <a:cs typeface="+mn-cs"/>
              </a:rPr>
              <a:t>IBSE 5E </a:t>
            </a:r>
            <a:r>
              <a:rPr kumimoji="0" lang="it-IT" sz="3200" b="1" i="0" u="none" strike="noStrike" kern="1200" cap="none" spc="0" normalizeH="0" baseline="0" noProof="0" dirty="0" err="1">
                <a:ln>
                  <a:noFill/>
                </a:ln>
                <a:solidFill>
                  <a:prstClr val="black"/>
                </a:solidFill>
                <a:effectLst/>
                <a:uLnTx/>
                <a:uFillTx/>
                <a:latin typeface="Bookman Old Style"/>
                <a:ea typeface="+mn-ea"/>
                <a:cs typeface="+mn-cs"/>
              </a:rPr>
              <a:t>Model</a:t>
            </a:r>
            <a:endParaRPr kumimoji="0" lang="it-IT" sz="3200" b="1" i="0" u="none" strike="noStrike" kern="1200" cap="none" spc="0" normalizeH="0" baseline="0" noProof="0" dirty="0">
              <a:ln>
                <a:noFill/>
              </a:ln>
              <a:solidFill>
                <a:prstClr val="black"/>
              </a:solidFill>
              <a:effectLst/>
              <a:uLnTx/>
              <a:uFillTx/>
              <a:latin typeface="Bookman Old Style"/>
              <a:ea typeface="+mn-ea"/>
              <a:cs typeface="+mn-cs"/>
            </a:endParaRPr>
          </a:p>
        </p:txBody>
      </p:sp>
    </p:spTree>
    <p:extLst>
      <p:ext uri="{BB962C8B-B14F-4D97-AF65-F5344CB8AC3E}">
        <p14:creationId xmlns:p14="http://schemas.microsoft.com/office/powerpoint/2010/main" val="305145431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magine 13" descr="studenti.jpg"/>
          <p:cNvPicPr>
            <a:picLocks noChangeAspect="1"/>
          </p:cNvPicPr>
          <p:nvPr/>
        </p:nvPicPr>
        <p:blipFill>
          <a:blip r:embed="rId2"/>
          <a:stretch>
            <a:fillRect/>
          </a:stretch>
        </p:blipFill>
        <p:spPr>
          <a:xfrm>
            <a:off x="4099893" y="1193525"/>
            <a:ext cx="4142961" cy="2663332"/>
          </a:xfrm>
          <a:prstGeom prst="rect">
            <a:avLst/>
          </a:prstGeom>
        </p:spPr>
      </p:pic>
      <p:sp>
        <p:nvSpPr>
          <p:cNvPr id="17" name="Ovale 16"/>
          <p:cNvSpPr/>
          <p:nvPr/>
        </p:nvSpPr>
        <p:spPr>
          <a:xfrm>
            <a:off x="4678021" y="3465446"/>
            <a:ext cx="3313056" cy="297511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16" name="Ovale 15"/>
          <p:cNvSpPr/>
          <p:nvPr/>
        </p:nvSpPr>
        <p:spPr>
          <a:xfrm>
            <a:off x="165666" y="1676401"/>
            <a:ext cx="3631097" cy="353833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15" name="Ovale 14"/>
          <p:cNvSpPr/>
          <p:nvPr/>
        </p:nvSpPr>
        <p:spPr>
          <a:xfrm>
            <a:off x="8322366" y="1789045"/>
            <a:ext cx="3631097" cy="353833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Gill Sans MT"/>
              <a:ea typeface="+mn-ea"/>
              <a:cs typeface="+mn-cs"/>
            </a:endParaRPr>
          </a:p>
        </p:txBody>
      </p:sp>
      <p:pic>
        <p:nvPicPr>
          <p:cNvPr id="5" name="Immagine 4" descr="mistery.jpg"/>
          <p:cNvPicPr>
            <a:picLocks noChangeAspect="1"/>
          </p:cNvPicPr>
          <p:nvPr/>
        </p:nvPicPr>
        <p:blipFill>
          <a:blip r:embed="rId3"/>
          <a:srcRect b="7895"/>
          <a:stretch>
            <a:fillRect/>
          </a:stretch>
        </p:blipFill>
        <p:spPr>
          <a:xfrm>
            <a:off x="421377" y="26508"/>
            <a:ext cx="3249475" cy="1050293"/>
          </a:xfrm>
          <a:prstGeom prst="rect">
            <a:avLst/>
          </a:prstGeom>
        </p:spPr>
      </p:pic>
      <p:pic>
        <p:nvPicPr>
          <p:cNvPr id="6" name="Immagine 5" descr="mistery2.jpg"/>
          <p:cNvPicPr>
            <a:picLocks noChangeAspect="1"/>
          </p:cNvPicPr>
          <p:nvPr/>
        </p:nvPicPr>
        <p:blipFill>
          <a:blip r:embed="rId4"/>
          <a:stretch>
            <a:fillRect/>
          </a:stretch>
        </p:blipFill>
        <p:spPr>
          <a:xfrm>
            <a:off x="10803833" y="212038"/>
            <a:ext cx="798443" cy="798443"/>
          </a:xfrm>
          <a:prstGeom prst="rect">
            <a:avLst/>
          </a:prstGeom>
        </p:spPr>
      </p:pic>
      <p:pic>
        <p:nvPicPr>
          <p:cNvPr id="7" name="Immagine 6" descr="expectation.jpg"/>
          <p:cNvPicPr>
            <a:picLocks noChangeAspect="1"/>
          </p:cNvPicPr>
          <p:nvPr/>
        </p:nvPicPr>
        <p:blipFill>
          <a:blip r:embed="rId5"/>
          <a:stretch>
            <a:fillRect/>
          </a:stretch>
        </p:blipFill>
        <p:spPr>
          <a:xfrm>
            <a:off x="701538" y="2241484"/>
            <a:ext cx="2335983" cy="1455877"/>
          </a:xfrm>
          <a:prstGeom prst="rect">
            <a:avLst/>
          </a:prstGeom>
        </p:spPr>
      </p:pic>
      <p:sp>
        <p:nvSpPr>
          <p:cNvPr id="8" name="Rettangolo arrotondato 7"/>
          <p:cNvSpPr/>
          <p:nvPr/>
        </p:nvSpPr>
        <p:spPr>
          <a:xfrm>
            <a:off x="954157" y="3790121"/>
            <a:ext cx="1974575" cy="914400"/>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8E736A">
                    <a:lumMod val="50000"/>
                  </a:srgbClr>
                </a:solidFill>
                <a:effectLst/>
                <a:uLnTx/>
                <a:uFillTx/>
                <a:latin typeface="Gill Sans MT"/>
                <a:ea typeface="+mn-ea"/>
                <a:cs typeface="+mn-cs"/>
              </a:rPr>
              <a:t>Aspettative</a:t>
            </a:r>
          </a:p>
        </p:txBody>
      </p:sp>
      <p:pic>
        <p:nvPicPr>
          <p:cNvPr id="9" name="Immagine 8" descr="meraviglia.jpeg"/>
          <p:cNvPicPr>
            <a:picLocks noChangeAspect="1"/>
          </p:cNvPicPr>
          <p:nvPr/>
        </p:nvPicPr>
        <p:blipFill>
          <a:blip r:embed="rId6"/>
          <a:stretch>
            <a:fillRect/>
          </a:stretch>
        </p:blipFill>
        <p:spPr>
          <a:xfrm>
            <a:off x="8733180" y="2315817"/>
            <a:ext cx="2609021" cy="1615108"/>
          </a:xfrm>
          <a:prstGeom prst="rect">
            <a:avLst/>
          </a:prstGeom>
          <a:ln>
            <a:noFill/>
          </a:ln>
          <a:effectLst>
            <a:softEdge rad="112500"/>
          </a:effectLst>
        </p:spPr>
      </p:pic>
      <p:sp>
        <p:nvSpPr>
          <p:cNvPr id="10" name="Rettangolo arrotondato 9"/>
          <p:cNvSpPr/>
          <p:nvPr/>
        </p:nvSpPr>
        <p:spPr>
          <a:xfrm>
            <a:off x="9110869" y="4088296"/>
            <a:ext cx="1835427" cy="914400"/>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8E736A">
                    <a:lumMod val="50000"/>
                  </a:srgbClr>
                </a:solidFill>
                <a:effectLst/>
                <a:uLnTx/>
                <a:uFillTx/>
                <a:latin typeface="Gill Sans MT"/>
                <a:ea typeface="+mn-ea"/>
                <a:cs typeface="+mn-cs"/>
              </a:rPr>
              <a:t>Stupore</a:t>
            </a:r>
          </a:p>
        </p:txBody>
      </p:sp>
      <p:sp>
        <p:nvSpPr>
          <p:cNvPr id="12" name="Rettangolo arrotondato 11"/>
          <p:cNvSpPr/>
          <p:nvPr/>
        </p:nvSpPr>
        <p:spPr>
          <a:xfrm>
            <a:off x="5522500" y="5251157"/>
            <a:ext cx="1693312" cy="831586"/>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8E736A">
                    <a:lumMod val="50000"/>
                  </a:srgbClr>
                </a:solidFill>
                <a:effectLst/>
                <a:uLnTx/>
                <a:uFillTx/>
                <a:latin typeface="Gill Sans MT"/>
                <a:ea typeface="+mn-ea"/>
                <a:cs typeface="+mn-cs"/>
              </a:rPr>
              <a:t>Curiosità</a:t>
            </a:r>
          </a:p>
        </p:txBody>
      </p:sp>
      <p:pic>
        <p:nvPicPr>
          <p:cNvPr id="13" name="Immagine 12" descr="curiosità.jpg"/>
          <p:cNvPicPr>
            <a:picLocks noChangeAspect="1"/>
          </p:cNvPicPr>
          <p:nvPr/>
        </p:nvPicPr>
        <p:blipFill>
          <a:blip r:embed="rId7"/>
          <a:stretch>
            <a:fillRect/>
          </a:stretch>
        </p:blipFill>
        <p:spPr>
          <a:xfrm>
            <a:off x="5221355" y="3782387"/>
            <a:ext cx="2210628" cy="1473752"/>
          </a:xfrm>
          <a:prstGeom prst="rect">
            <a:avLst/>
          </a:prstGeom>
          <a:ln>
            <a:noFill/>
          </a:ln>
          <a:effectLst>
            <a:softEdge rad="112500"/>
          </a:effectLst>
        </p:spPr>
      </p:pic>
      <p:pic>
        <p:nvPicPr>
          <p:cNvPr id="18" name="Picture 2" descr="Temi log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46062" y="236988"/>
            <a:ext cx="2354729" cy="8914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15241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ppt_y</p:attrName>
                                        </p:attrNameLst>
                                      </p:cBhvr>
                                      <p:tavLst>
                                        <p:tav tm="0">
                                          <p:val>
                                            <p:strVal val="#ppt_y+#ppt_h*1.125000"/>
                                          </p:val>
                                        </p:tav>
                                        <p:tav tm="100000">
                                          <p:val>
                                            <p:strVal val="#ppt_y"/>
                                          </p:val>
                                        </p:tav>
                                      </p:tavLst>
                                    </p:anim>
                                    <p:animEffect transition="in" filter="wipe(up)">
                                      <p:cBhvr>
                                        <p:cTn id="8" dur="500"/>
                                        <p:tgtEl>
                                          <p:spTgt spid="16"/>
                                        </p:tgtEl>
                                      </p:cBhvr>
                                    </p:animEffect>
                                  </p:childTnLst>
                                </p:cTn>
                              </p:par>
                              <p:par>
                                <p:cTn id="9" presetID="1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p:tgtEl>
                                          <p:spTgt spid="7"/>
                                        </p:tgtEl>
                                        <p:attrNameLst>
                                          <p:attrName>ppt_y</p:attrName>
                                        </p:attrNameLst>
                                      </p:cBhvr>
                                      <p:tavLst>
                                        <p:tav tm="0">
                                          <p:val>
                                            <p:strVal val="#ppt_y+#ppt_h*1.125000"/>
                                          </p:val>
                                        </p:tav>
                                        <p:tav tm="100000">
                                          <p:val>
                                            <p:strVal val="#ppt_y"/>
                                          </p:val>
                                        </p:tav>
                                      </p:tavLst>
                                    </p:anim>
                                    <p:animEffect transition="in" filter="wipe(up)">
                                      <p:cBhvr>
                                        <p:cTn id="12" dur="500"/>
                                        <p:tgtEl>
                                          <p:spTgt spid="7"/>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p:tgtEl>
                                          <p:spTgt spid="8"/>
                                        </p:tgtEl>
                                        <p:attrNameLst>
                                          <p:attrName>ppt_y</p:attrName>
                                        </p:attrNameLst>
                                      </p:cBhvr>
                                      <p:tavLst>
                                        <p:tav tm="0">
                                          <p:val>
                                            <p:strVal val="#ppt_y+#ppt_h*1.125000"/>
                                          </p:val>
                                        </p:tav>
                                        <p:tav tm="100000">
                                          <p:val>
                                            <p:strVal val="#ppt_y"/>
                                          </p:val>
                                        </p:tav>
                                      </p:tavLst>
                                    </p:anim>
                                    <p:animEffect transition="in" filter="wipe(up)">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4"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p:tgtEl>
                                          <p:spTgt spid="17"/>
                                        </p:tgtEl>
                                        <p:attrNameLst>
                                          <p:attrName>ppt_y</p:attrName>
                                        </p:attrNameLst>
                                      </p:cBhvr>
                                      <p:tavLst>
                                        <p:tav tm="0">
                                          <p:val>
                                            <p:strVal val="#ppt_y+#ppt_h*1.125000"/>
                                          </p:val>
                                        </p:tav>
                                        <p:tav tm="100000">
                                          <p:val>
                                            <p:strVal val="#ppt_y"/>
                                          </p:val>
                                        </p:tav>
                                      </p:tavLst>
                                    </p:anim>
                                    <p:animEffect transition="in" filter="wipe(up)">
                                      <p:cBhvr>
                                        <p:cTn id="22" dur="500"/>
                                        <p:tgtEl>
                                          <p:spTgt spid="17"/>
                                        </p:tgtEl>
                                      </p:cBhvr>
                                    </p:animEffect>
                                  </p:childTnLst>
                                </p:cTn>
                              </p:par>
                              <p:par>
                                <p:cTn id="23" presetID="12" presetClass="entr" presetSubtype="4"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p:tgtEl>
                                          <p:spTgt spid="13"/>
                                        </p:tgtEl>
                                        <p:attrNameLst>
                                          <p:attrName>ppt_y</p:attrName>
                                        </p:attrNameLst>
                                      </p:cBhvr>
                                      <p:tavLst>
                                        <p:tav tm="0">
                                          <p:val>
                                            <p:strVal val="#ppt_y+#ppt_h*1.125000"/>
                                          </p:val>
                                        </p:tav>
                                        <p:tav tm="100000">
                                          <p:val>
                                            <p:strVal val="#ppt_y"/>
                                          </p:val>
                                        </p:tav>
                                      </p:tavLst>
                                    </p:anim>
                                    <p:animEffect transition="in" filter="wipe(up)">
                                      <p:cBhvr>
                                        <p:cTn id="26" dur="500"/>
                                        <p:tgtEl>
                                          <p:spTgt spid="13"/>
                                        </p:tgtEl>
                                      </p:cBhvr>
                                    </p:animEffect>
                                  </p:childTnLst>
                                </p:cTn>
                              </p:par>
                              <p:par>
                                <p:cTn id="27" presetID="12" presetClass="entr" presetSubtype="4"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p:tgtEl>
                                          <p:spTgt spid="12"/>
                                        </p:tgtEl>
                                        <p:attrNameLst>
                                          <p:attrName>ppt_y</p:attrName>
                                        </p:attrNameLst>
                                      </p:cBhvr>
                                      <p:tavLst>
                                        <p:tav tm="0">
                                          <p:val>
                                            <p:strVal val="#ppt_y+#ppt_h*1.125000"/>
                                          </p:val>
                                        </p:tav>
                                        <p:tav tm="100000">
                                          <p:val>
                                            <p:strVal val="#ppt_y"/>
                                          </p:val>
                                        </p:tav>
                                      </p:tavLst>
                                    </p:anim>
                                    <p:animEffect transition="in" filter="wipe(up)">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2" presetClass="entr" presetSubtype="4"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p:tgtEl>
                                          <p:spTgt spid="15"/>
                                        </p:tgtEl>
                                        <p:attrNameLst>
                                          <p:attrName>ppt_y</p:attrName>
                                        </p:attrNameLst>
                                      </p:cBhvr>
                                      <p:tavLst>
                                        <p:tav tm="0">
                                          <p:val>
                                            <p:strVal val="#ppt_y+#ppt_h*1.125000"/>
                                          </p:val>
                                        </p:tav>
                                        <p:tav tm="100000">
                                          <p:val>
                                            <p:strVal val="#ppt_y"/>
                                          </p:val>
                                        </p:tav>
                                      </p:tavLst>
                                    </p:anim>
                                    <p:animEffect transition="in" filter="wipe(up)">
                                      <p:cBhvr>
                                        <p:cTn id="36" dur="500"/>
                                        <p:tgtEl>
                                          <p:spTgt spid="15"/>
                                        </p:tgtEl>
                                      </p:cBhvr>
                                    </p:animEffect>
                                  </p:childTnLst>
                                </p:cTn>
                              </p:par>
                              <p:par>
                                <p:cTn id="37" presetID="12" presetClass="entr" presetSubtype="4" fill="hold" nodeType="with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500"/>
                                        <p:tgtEl>
                                          <p:spTgt spid="9"/>
                                        </p:tgtEl>
                                        <p:attrNameLst>
                                          <p:attrName>ppt_y</p:attrName>
                                        </p:attrNameLst>
                                      </p:cBhvr>
                                      <p:tavLst>
                                        <p:tav tm="0">
                                          <p:val>
                                            <p:strVal val="#ppt_y+#ppt_h*1.125000"/>
                                          </p:val>
                                        </p:tav>
                                        <p:tav tm="100000">
                                          <p:val>
                                            <p:strVal val="#ppt_y"/>
                                          </p:val>
                                        </p:tav>
                                      </p:tavLst>
                                    </p:anim>
                                    <p:animEffect transition="in" filter="wipe(up)">
                                      <p:cBhvr>
                                        <p:cTn id="40" dur="500"/>
                                        <p:tgtEl>
                                          <p:spTgt spid="9"/>
                                        </p:tgtEl>
                                      </p:cBhvr>
                                    </p:animEffect>
                                  </p:childTnLst>
                                </p:cTn>
                              </p:par>
                              <p:par>
                                <p:cTn id="41" presetID="12" presetClass="entr" presetSubtype="4"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p:tgtEl>
                                          <p:spTgt spid="10"/>
                                        </p:tgtEl>
                                        <p:attrNameLst>
                                          <p:attrName>ppt_y</p:attrName>
                                        </p:attrNameLst>
                                      </p:cBhvr>
                                      <p:tavLst>
                                        <p:tav tm="0">
                                          <p:val>
                                            <p:strVal val="#ppt_y+#ppt_h*1.125000"/>
                                          </p:val>
                                        </p:tav>
                                        <p:tav tm="100000">
                                          <p:val>
                                            <p:strVal val="#ppt_y"/>
                                          </p:val>
                                        </p:tav>
                                      </p:tavLst>
                                    </p:anim>
                                    <p:animEffect transition="in" filter="wipe(up)">
                                      <p:cBhvr>
                                        <p:cTn id="4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6" grpId="0" animBg="1"/>
      <p:bldP spid="15" grpId="0" animBg="1"/>
      <p:bldP spid="8" grpId="0" animBg="1"/>
      <p:bldP spid="10"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pPr algn="ctr"/>
            <a:r>
              <a:rPr lang="it-IT" b="1" dirty="0"/>
              <a:t>Condivisione - Documentazione - Comunicazione</a:t>
            </a:r>
          </a:p>
        </p:txBody>
      </p:sp>
      <p:pic>
        <p:nvPicPr>
          <p:cNvPr id="4" name="Immagine 3" descr="IMG-20170615-WA0001.jpg"/>
          <p:cNvPicPr>
            <a:picLocks noChangeAspect="1"/>
          </p:cNvPicPr>
          <p:nvPr/>
        </p:nvPicPr>
        <p:blipFill>
          <a:blip r:embed="rId2"/>
          <a:stretch>
            <a:fillRect/>
          </a:stretch>
        </p:blipFill>
        <p:spPr>
          <a:xfrm>
            <a:off x="156752" y="1338676"/>
            <a:ext cx="10193946" cy="4969549"/>
          </a:xfrm>
          <a:prstGeom prst="rect">
            <a:avLst/>
          </a:prstGeom>
        </p:spPr>
      </p:pic>
      <p:pic>
        <p:nvPicPr>
          <p:cNvPr id="5" name="Immagine 4" descr="59e8b-padlet_blog_300.png"/>
          <p:cNvPicPr>
            <a:picLocks noChangeAspect="1"/>
          </p:cNvPicPr>
          <p:nvPr/>
        </p:nvPicPr>
        <p:blipFill>
          <a:blip r:embed="rId3"/>
          <a:stretch>
            <a:fillRect/>
          </a:stretch>
        </p:blipFill>
        <p:spPr>
          <a:xfrm>
            <a:off x="10609218" y="3357155"/>
            <a:ext cx="1383030" cy="1383030"/>
          </a:xfrm>
          <a:prstGeom prst="rect">
            <a:avLst/>
          </a:prstGeom>
        </p:spPr>
      </p:pic>
      <p:pic>
        <p:nvPicPr>
          <p:cNvPr id="6" name="Immagine 5" descr="cloud-illustration.jpg"/>
          <p:cNvPicPr>
            <a:picLocks noChangeAspect="1"/>
          </p:cNvPicPr>
          <p:nvPr/>
        </p:nvPicPr>
        <p:blipFill>
          <a:blip r:embed="rId4"/>
          <a:stretch>
            <a:fillRect/>
          </a:stretch>
        </p:blipFill>
        <p:spPr>
          <a:xfrm>
            <a:off x="10424158" y="2417592"/>
            <a:ext cx="1689464" cy="865782"/>
          </a:xfrm>
          <a:prstGeom prst="rect">
            <a:avLst/>
          </a:prstGeom>
        </p:spPr>
      </p:pic>
    </p:spTree>
    <p:extLst>
      <p:ext uri="{BB962C8B-B14F-4D97-AF65-F5344CB8AC3E}">
        <p14:creationId xmlns:p14="http://schemas.microsoft.com/office/powerpoint/2010/main" val="233718535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118180" y="0"/>
            <a:ext cx="9692640" cy="1168806"/>
          </a:xfrm>
        </p:spPr>
        <p:txBody>
          <a:bodyPr>
            <a:normAutofit/>
          </a:bodyPr>
          <a:lstStyle/>
          <a:p>
            <a:r>
              <a:rPr lang="it-IT" sz="3200" b="1" dirty="0"/>
              <a:t>EXTEND: 1) Sintesi Additiva …. </a:t>
            </a:r>
            <a:br>
              <a:rPr lang="it-IT" sz="3200" b="1" dirty="0"/>
            </a:br>
            <a:r>
              <a:rPr lang="it-IT" b="1" dirty="0"/>
              <a:t>con lampade LED </a:t>
            </a:r>
            <a:r>
              <a:rPr lang="it-IT" b="1" dirty="0">
                <a:solidFill>
                  <a:srgbClr val="FF0000"/>
                </a:solidFill>
              </a:rPr>
              <a:t>R</a:t>
            </a:r>
            <a:r>
              <a:rPr lang="it-IT" b="1" dirty="0">
                <a:solidFill>
                  <a:srgbClr val="90B01C"/>
                </a:solidFill>
              </a:rPr>
              <a:t>G</a:t>
            </a:r>
            <a:r>
              <a:rPr lang="it-IT" b="1" dirty="0">
                <a:solidFill>
                  <a:srgbClr val="0070C0"/>
                </a:solidFill>
              </a:rPr>
              <a:t>B</a:t>
            </a:r>
            <a:endParaRPr lang="it-IT" sz="3200" b="1" dirty="0">
              <a:solidFill>
                <a:srgbClr val="0070C0"/>
              </a:solidFill>
            </a:endParaRPr>
          </a:p>
        </p:txBody>
      </p:sp>
      <p:pic>
        <p:nvPicPr>
          <p:cNvPr id="7" name="Immagine 6"/>
          <p:cNvPicPr>
            <a:picLocks noChangeAspect="1"/>
          </p:cNvPicPr>
          <p:nvPr/>
        </p:nvPicPr>
        <p:blipFill>
          <a:blip r:embed="rId2">
            <a:extLst>
              <a:ext uri="{28A0092B-C50C-407E-A947-70E740481C1C}">
                <a14:useLocalDpi xmlns:a14="http://schemas.microsoft.com/office/drawing/2010/main" val="0"/>
              </a:ext>
            </a:extLst>
          </a:blip>
          <a:srcRect l="44036"/>
          <a:stretch>
            <a:fillRect/>
          </a:stretch>
        </p:blipFill>
        <p:spPr>
          <a:xfrm>
            <a:off x="421826" y="1909843"/>
            <a:ext cx="3236987" cy="2153293"/>
          </a:xfrm>
          <a:prstGeom prst="rect">
            <a:avLst/>
          </a:prstGeom>
        </p:spPr>
      </p:pic>
      <p:pic>
        <p:nvPicPr>
          <p:cNvPr id="11" name="Immagine 10" descr="IMG_20170629_180125.jpg"/>
          <p:cNvPicPr>
            <a:picLocks noChangeAspect="1"/>
          </p:cNvPicPr>
          <p:nvPr/>
        </p:nvPicPr>
        <p:blipFill>
          <a:blip r:embed="rId3">
            <a:lum bright="30000" contrast="20000"/>
          </a:blip>
          <a:srcRect t="19082" b="39952"/>
          <a:stretch>
            <a:fillRect/>
          </a:stretch>
        </p:blipFill>
        <p:spPr>
          <a:xfrm rot="16200000">
            <a:off x="3743857" y="2966736"/>
            <a:ext cx="2742955" cy="2001079"/>
          </a:xfrm>
          <a:prstGeom prst="rect">
            <a:avLst/>
          </a:prstGeom>
          <a:ln>
            <a:noFill/>
          </a:ln>
          <a:effectLst>
            <a:outerShdw blurRad="292100" dist="139700" dir="2700000" algn="tl" rotWithShape="0">
              <a:srgbClr val="333333">
                <a:alpha val="65000"/>
              </a:srgbClr>
            </a:outerShdw>
          </a:effectLst>
        </p:spPr>
      </p:pic>
      <p:pic>
        <p:nvPicPr>
          <p:cNvPr id="13" name="Immagine 12" descr="RG.PNG"/>
          <p:cNvPicPr>
            <a:picLocks noChangeAspect="1"/>
          </p:cNvPicPr>
          <p:nvPr/>
        </p:nvPicPr>
        <p:blipFill>
          <a:blip r:embed="rId4"/>
          <a:stretch>
            <a:fillRect/>
          </a:stretch>
        </p:blipFill>
        <p:spPr>
          <a:xfrm>
            <a:off x="6988332" y="1168806"/>
            <a:ext cx="1445652" cy="2424248"/>
          </a:xfrm>
          <a:prstGeom prst="rect">
            <a:avLst/>
          </a:prstGeom>
        </p:spPr>
      </p:pic>
      <p:pic>
        <p:nvPicPr>
          <p:cNvPr id="16" name="Immagine 15" descr="IMaghetti.PNG"/>
          <p:cNvPicPr>
            <a:picLocks noChangeAspect="1"/>
          </p:cNvPicPr>
          <p:nvPr/>
        </p:nvPicPr>
        <p:blipFill>
          <a:blip r:embed="rId5"/>
          <a:srcRect r="1560"/>
          <a:stretch>
            <a:fillRect/>
          </a:stretch>
        </p:blipFill>
        <p:spPr>
          <a:xfrm>
            <a:off x="9445393" y="1271010"/>
            <a:ext cx="2100619" cy="4067743"/>
          </a:xfrm>
          <a:prstGeom prst="rect">
            <a:avLst/>
          </a:prstGeom>
        </p:spPr>
      </p:pic>
      <p:pic>
        <p:nvPicPr>
          <p:cNvPr id="12" name="Immagine 11" descr="additiva.jpg"/>
          <p:cNvPicPr>
            <a:picLocks noChangeAspect="1"/>
          </p:cNvPicPr>
          <p:nvPr/>
        </p:nvPicPr>
        <p:blipFill>
          <a:blip r:embed="rId6"/>
          <a:stretch>
            <a:fillRect/>
          </a:stretch>
        </p:blipFill>
        <p:spPr>
          <a:xfrm>
            <a:off x="6462632" y="4537410"/>
            <a:ext cx="2314301" cy="1735726"/>
          </a:xfrm>
          <a:prstGeom prst="rect">
            <a:avLst/>
          </a:prstGeom>
        </p:spPr>
      </p:pic>
    </p:spTree>
    <p:extLst>
      <p:ext uri="{BB962C8B-B14F-4D97-AF65-F5344CB8AC3E}">
        <p14:creationId xmlns:p14="http://schemas.microsoft.com/office/powerpoint/2010/main" val="20463651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9EA51C0-7EC3-4D27-BA35-C0C8D10F6B2A}" type="slidenum">
              <a:rPr kumimoji="0" lang="it-IT" sz="1400" b="0" i="0" u="none" strike="noStrike" kern="1200" cap="none" spc="0" normalizeH="0" baseline="0" noProof="0" smtClean="0">
                <a:ln>
                  <a:noFill/>
                </a:ln>
                <a:solidFill>
                  <a:srgbClr val="5FCBEF"/>
                </a:solidFill>
                <a:effectLst/>
                <a:uLnTx/>
                <a:uFillTx/>
                <a:latin typeface="Gill Sans MT"/>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18</a:t>
            </a:fld>
            <a:endParaRPr kumimoji="0" lang="it-IT" sz="1400" b="0" i="0" u="none" strike="noStrike" kern="1200" cap="none" spc="0" normalizeH="0" baseline="0" noProof="0">
              <a:ln>
                <a:noFill/>
              </a:ln>
              <a:solidFill>
                <a:srgbClr val="5FCBEF"/>
              </a:solidFill>
              <a:effectLst/>
              <a:uLnTx/>
              <a:uFillTx/>
              <a:latin typeface="Gill Sans MT"/>
              <a:ea typeface="+mn-ea"/>
              <a:cs typeface="+mn-cs"/>
            </a:endParaRPr>
          </a:p>
        </p:txBody>
      </p:sp>
      <p:pic>
        <p:nvPicPr>
          <p:cNvPr id="7" name="Immagin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1465" y="3256598"/>
            <a:ext cx="2987248" cy="1992472"/>
          </a:xfrm>
          <a:prstGeom prst="rect">
            <a:avLst/>
          </a:prstGeom>
        </p:spPr>
      </p:pic>
      <p:pic>
        <p:nvPicPr>
          <p:cNvPr id="8" name="Immagin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31751" y="4245328"/>
            <a:ext cx="2897303" cy="1932478"/>
          </a:xfrm>
          <a:prstGeom prst="rect">
            <a:avLst/>
          </a:prstGeom>
        </p:spPr>
      </p:pic>
      <p:pic>
        <p:nvPicPr>
          <p:cNvPr id="9" name="Immagin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24961" y="3401864"/>
            <a:ext cx="2901415" cy="1935221"/>
          </a:xfrm>
          <a:prstGeom prst="rect">
            <a:avLst/>
          </a:prstGeom>
        </p:spPr>
      </p:pic>
      <p:graphicFrame>
        <p:nvGraphicFramePr>
          <p:cNvPr id="14" name="Diagramma 13"/>
          <p:cNvGraphicFramePr/>
          <p:nvPr/>
        </p:nvGraphicFramePr>
        <p:xfrm>
          <a:off x="1471751" y="2180903"/>
          <a:ext cx="1321327" cy="109869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15" name="Diagramma 14"/>
          <p:cNvGraphicFramePr/>
          <p:nvPr/>
        </p:nvGraphicFramePr>
        <p:xfrm>
          <a:off x="4244223" y="3058948"/>
          <a:ext cx="1506451" cy="1076325"/>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graphicFrame>
        <p:nvGraphicFramePr>
          <p:cNvPr id="19" name="Diagramma 18"/>
          <p:cNvGraphicFramePr/>
          <p:nvPr/>
        </p:nvGraphicFramePr>
        <p:xfrm>
          <a:off x="6646643" y="2238722"/>
          <a:ext cx="1482016" cy="1027813"/>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sp>
        <p:nvSpPr>
          <p:cNvPr id="20" name="Rettangolo 19"/>
          <p:cNvSpPr/>
          <p:nvPr/>
        </p:nvSpPr>
        <p:spPr>
          <a:xfrm>
            <a:off x="1712833" y="293585"/>
            <a:ext cx="8581195" cy="58477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3200" b="1" i="0" u="none" strike="noStrike" kern="1200" cap="none" spc="0" normalizeH="0" baseline="0" noProof="0" dirty="0">
                <a:ln>
                  <a:noFill/>
                </a:ln>
                <a:solidFill>
                  <a:srgbClr val="464653"/>
                </a:solidFill>
                <a:effectLst/>
                <a:uLnTx/>
                <a:uFillTx/>
                <a:latin typeface="Bookman Old Style"/>
                <a:ea typeface="+mn-ea"/>
                <a:cs typeface="+mn-cs"/>
              </a:rPr>
              <a:t>EXTEND 2) “Sintesi Additiva”… in </a:t>
            </a:r>
            <a:r>
              <a:rPr kumimoji="0" lang="it-IT" sz="3200" b="1" i="0" u="none" strike="noStrike" kern="1200" cap="none" spc="0" normalizeH="0" baseline="0" noProof="0" dirty="0">
                <a:ln>
                  <a:noFill/>
                </a:ln>
                <a:solidFill>
                  <a:srgbClr val="FF0000"/>
                </a:solidFill>
                <a:effectLst/>
                <a:uLnTx/>
                <a:uFillTx/>
                <a:latin typeface="Bookman Old Style"/>
                <a:ea typeface="+mn-ea"/>
                <a:cs typeface="+mn-cs"/>
              </a:rPr>
              <a:t>Arte</a:t>
            </a:r>
            <a:r>
              <a:rPr kumimoji="0" lang="it-IT" sz="1800" b="0" i="0" u="none" strike="noStrike" kern="1200" cap="none" spc="0" normalizeH="0" baseline="0" noProof="0" dirty="0">
                <a:ln>
                  <a:noFill/>
                </a:ln>
                <a:solidFill>
                  <a:prstClr val="black"/>
                </a:solidFill>
                <a:effectLst/>
                <a:uLnTx/>
                <a:uFillTx/>
                <a:latin typeface="Gill Sans MT"/>
                <a:ea typeface="+mn-ea"/>
                <a:cs typeface="+mn-cs"/>
              </a:rPr>
              <a:t> </a:t>
            </a:r>
          </a:p>
        </p:txBody>
      </p:sp>
      <p:grpSp>
        <p:nvGrpSpPr>
          <p:cNvPr id="18" name="Gruppo 17"/>
          <p:cNvGrpSpPr/>
          <p:nvPr/>
        </p:nvGrpSpPr>
        <p:grpSpPr>
          <a:xfrm>
            <a:off x="9705703" y="869860"/>
            <a:ext cx="2286576" cy="2847554"/>
            <a:chOff x="9705703" y="869860"/>
            <a:chExt cx="2286576" cy="2847554"/>
          </a:xfrm>
        </p:grpSpPr>
        <p:grpSp>
          <p:nvGrpSpPr>
            <p:cNvPr id="16" name="Gruppo 15"/>
            <p:cNvGrpSpPr/>
            <p:nvPr/>
          </p:nvGrpSpPr>
          <p:grpSpPr>
            <a:xfrm>
              <a:off x="9705703" y="869860"/>
              <a:ext cx="2286576" cy="2448696"/>
              <a:chOff x="9705703" y="869860"/>
              <a:chExt cx="2286576" cy="2448696"/>
            </a:xfrm>
          </p:grpSpPr>
          <p:pic>
            <p:nvPicPr>
              <p:cNvPr id="12" name="Immagine 11" descr="quadroPuntinista2.JPG"/>
              <p:cNvPicPr>
                <a:picLocks noChangeAspect="1"/>
              </p:cNvPicPr>
              <p:nvPr/>
            </p:nvPicPr>
            <p:blipFill>
              <a:blip r:embed="rId20"/>
              <a:stretch>
                <a:fillRect/>
              </a:stretch>
            </p:blipFill>
            <p:spPr>
              <a:xfrm>
                <a:off x="9717159" y="869860"/>
                <a:ext cx="2275120" cy="1912529"/>
              </a:xfrm>
              <a:prstGeom prst="rect">
                <a:avLst/>
              </a:prstGeom>
            </p:spPr>
          </p:pic>
          <p:sp>
            <p:nvSpPr>
              <p:cNvPr id="13" name="Rettangolo 12"/>
              <p:cNvSpPr/>
              <p:nvPr/>
            </p:nvSpPr>
            <p:spPr>
              <a:xfrm>
                <a:off x="9705703" y="2795336"/>
                <a:ext cx="2286001" cy="523220"/>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prstClr val="black"/>
                    </a:solidFill>
                    <a:effectLst/>
                    <a:uLnTx/>
                    <a:uFillTx/>
                    <a:latin typeface="Gill Sans MT"/>
                    <a:ea typeface="+mn-ea"/>
                    <a:cs typeface="+mn-cs"/>
                  </a:rPr>
                  <a:t>Paul </a:t>
                </a:r>
                <a:r>
                  <a:rPr kumimoji="0" lang="it-IT" sz="1400" b="1" i="0" u="none" strike="noStrike" kern="1200" cap="none" spc="0" normalizeH="0" baseline="0" noProof="0" dirty="0" err="1">
                    <a:ln>
                      <a:noFill/>
                    </a:ln>
                    <a:solidFill>
                      <a:prstClr val="black"/>
                    </a:solidFill>
                    <a:effectLst/>
                    <a:uLnTx/>
                    <a:uFillTx/>
                    <a:latin typeface="Gill Sans MT"/>
                    <a:ea typeface="+mn-ea"/>
                    <a:cs typeface="+mn-cs"/>
                  </a:rPr>
                  <a:t>Signac</a:t>
                </a:r>
                <a:r>
                  <a:rPr kumimoji="0" lang="it-IT" sz="1400" b="1" i="0" u="none" strike="noStrike" kern="1200" cap="none" spc="0" normalizeH="0" baseline="0" noProof="0" dirty="0">
                    <a:ln>
                      <a:noFill/>
                    </a:ln>
                    <a:solidFill>
                      <a:prstClr val="black"/>
                    </a:solidFill>
                    <a:effectLst/>
                    <a:uLnTx/>
                    <a:uFillTx/>
                    <a:latin typeface="Gill Sans MT"/>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prstClr val="black"/>
                    </a:solidFill>
                    <a:effectLst/>
                    <a:uLnTx/>
                    <a:uFillTx/>
                    <a:latin typeface="Gill Sans MT"/>
                    <a:ea typeface="+mn-ea"/>
                    <a:cs typeface="+mn-cs"/>
                  </a:rPr>
                  <a:t>“</a:t>
                </a:r>
                <a:r>
                  <a:rPr kumimoji="0" lang="it-IT" sz="1400" b="1" i="0" u="none" strike="noStrike" kern="1200" cap="none" spc="0" normalizeH="0" baseline="0" noProof="0" dirty="0">
                    <a:ln>
                      <a:noFill/>
                    </a:ln>
                    <a:solidFill>
                      <a:prstClr val="black"/>
                    </a:solidFill>
                    <a:effectLst/>
                    <a:uLnTx/>
                    <a:uFillTx/>
                    <a:latin typeface="Gill Sans MT"/>
                    <a:ea typeface="+mn-ea"/>
                    <a:cs typeface="+mn-cs"/>
                  </a:rPr>
                  <a:t>Felix </a:t>
                </a:r>
                <a:r>
                  <a:rPr kumimoji="0" lang="it-IT" sz="1400" b="1" i="0" u="none" strike="noStrike" kern="1200" cap="none" spc="0" normalizeH="0" baseline="0" noProof="0" dirty="0" err="1">
                    <a:ln>
                      <a:noFill/>
                    </a:ln>
                    <a:solidFill>
                      <a:prstClr val="black"/>
                    </a:solidFill>
                    <a:effectLst/>
                    <a:uLnTx/>
                    <a:uFillTx/>
                    <a:latin typeface="Gill Sans MT"/>
                    <a:ea typeface="+mn-ea"/>
                    <a:cs typeface="+mn-cs"/>
                  </a:rPr>
                  <a:t>Fénéon</a:t>
                </a:r>
                <a:r>
                  <a:rPr kumimoji="0" lang="it-IT" sz="1400" b="0" i="0" u="none" strike="noStrike" kern="1200" cap="none" spc="0" normalizeH="0" baseline="0" noProof="0" dirty="0">
                    <a:ln>
                      <a:noFill/>
                    </a:ln>
                    <a:solidFill>
                      <a:prstClr val="black"/>
                    </a:solidFill>
                    <a:effectLst/>
                    <a:uLnTx/>
                    <a:uFillTx/>
                    <a:latin typeface="Gill Sans MT"/>
                    <a:ea typeface="+mn-ea"/>
                    <a:cs typeface="+mn-cs"/>
                  </a:rPr>
                  <a:t>” (1890)</a:t>
                </a:r>
              </a:p>
            </p:txBody>
          </p:sp>
        </p:grpSp>
        <p:sp>
          <p:nvSpPr>
            <p:cNvPr id="17" name="Rettangolo 16"/>
            <p:cNvSpPr/>
            <p:nvPr/>
          </p:nvSpPr>
          <p:spPr>
            <a:xfrm>
              <a:off x="10165548" y="3348082"/>
              <a:ext cx="1385476" cy="369332"/>
            </a:xfrm>
            <a:prstGeom prst="rect">
              <a:avLst/>
            </a:prstGeom>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C00000"/>
                  </a:solidFill>
                  <a:effectLst/>
                  <a:uLnTx/>
                  <a:uFillTx/>
                  <a:latin typeface="Gill Sans MT"/>
                  <a:ea typeface="+mn-ea"/>
                  <a:cs typeface="+mn-cs"/>
                </a:rPr>
                <a:t> </a:t>
              </a:r>
              <a:r>
                <a:rPr kumimoji="0" lang="it-IT" sz="1800" b="1" i="0" u="none" strike="noStrike" kern="1200" cap="none" spc="0" normalizeH="0" baseline="0" noProof="0" dirty="0" err="1">
                  <a:ln>
                    <a:noFill/>
                  </a:ln>
                  <a:solidFill>
                    <a:srgbClr val="C00000"/>
                  </a:solidFill>
                  <a:effectLst/>
                  <a:uLnTx/>
                  <a:uFillTx/>
                  <a:latin typeface="Gill Sans MT"/>
                  <a:ea typeface="+mn-ea"/>
                  <a:cs typeface="+mn-cs"/>
                </a:rPr>
                <a:t>Pointillism</a:t>
              </a:r>
              <a:endParaRPr kumimoji="0" lang="it-IT" sz="1800" b="1" i="0" u="none" strike="noStrike" kern="1200" cap="none" spc="0" normalizeH="0" baseline="0" noProof="0" dirty="0">
                <a:ln>
                  <a:noFill/>
                </a:ln>
                <a:solidFill>
                  <a:srgbClr val="C00000"/>
                </a:solidFill>
                <a:effectLst/>
                <a:uLnTx/>
                <a:uFillTx/>
                <a:latin typeface="Gill Sans MT"/>
                <a:ea typeface="+mn-ea"/>
                <a:cs typeface="+mn-cs"/>
              </a:endParaRPr>
            </a:p>
          </p:txBody>
        </p:sp>
      </p:grpSp>
      <p:sp>
        <p:nvSpPr>
          <p:cNvPr id="2" name="CasellaDiTesto 1"/>
          <p:cNvSpPr txBox="1"/>
          <p:nvPr/>
        </p:nvSpPr>
        <p:spPr>
          <a:xfrm>
            <a:off x="178744" y="1461584"/>
            <a:ext cx="3416320" cy="64633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800" b="1" i="1" u="none" strike="noStrike" kern="1200" cap="none" spc="0" normalizeH="0" baseline="0" noProof="0" dirty="0" err="1">
                <a:ln>
                  <a:noFill/>
                </a:ln>
                <a:solidFill>
                  <a:srgbClr val="9FB8CD">
                    <a:lumMod val="75000"/>
                  </a:srgbClr>
                </a:solidFill>
                <a:effectLst/>
                <a:uLnTx/>
                <a:uFillTx/>
                <a:latin typeface="Gill Sans MT"/>
                <a:ea typeface="+mn-ea"/>
                <a:cs typeface="+mn-cs"/>
              </a:rPr>
              <a:t>Carnovsky</a:t>
            </a:r>
            <a:endParaRPr kumimoji="0" lang="it-IT" sz="1800" b="1" i="1" u="none" strike="noStrike" kern="1200" cap="none" spc="0" normalizeH="0" baseline="0" noProof="0" dirty="0">
              <a:ln>
                <a:noFill/>
              </a:ln>
              <a:solidFill>
                <a:srgbClr val="9FB8CD">
                  <a:lumMod val="75000"/>
                </a:srgbClr>
              </a:solidFill>
              <a:effectLst/>
              <a:uLnTx/>
              <a:uFillTx/>
              <a:latin typeface="Gill Sans MT"/>
              <a:ea typeface="+mn-ea"/>
              <a:cs typeface="+mn-cs"/>
            </a:endParaRP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black"/>
                </a:solidFill>
                <a:effectLst/>
                <a:uLnTx/>
                <a:uFillTx/>
                <a:latin typeface="Gill Sans MT"/>
                <a:ea typeface="+mn-ea"/>
                <a:cs typeface="+mn-cs"/>
              </a:rPr>
              <a:t>The RGB </a:t>
            </a:r>
            <a:r>
              <a:rPr kumimoji="0" lang="it-IT" sz="1800" b="1" i="0" u="none" strike="noStrike" kern="1200" cap="none" spc="0" normalizeH="0" baseline="0" noProof="0" dirty="0" err="1">
                <a:ln>
                  <a:noFill/>
                </a:ln>
                <a:solidFill>
                  <a:prstClr val="black"/>
                </a:solidFill>
                <a:effectLst/>
                <a:uLnTx/>
                <a:uFillTx/>
                <a:latin typeface="Gill Sans MT"/>
                <a:ea typeface="+mn-ea"/>
                <a:cs typeface="+mn-cs"/>
              </a:rPr>
              <a:t>Chromatic</a:t>
            </a:r>
            <a:r>
              <a:rPr kumimoji="0" lang="it-IT" sz="1800" b="1" i="0" u="none" strike="noStrike" kern="1200" cap="none" spc="0" normalizeH="0" baseline="0" noProof="0" dirty="0">
                <a:ln>
                  <a:noFill/>
                </a:ln>
                <a:solidFill>
                  <a:prstClr val="black"/>
                </a:solidFill>
                <a:effectLst/>
                <a:uLnTx/>
                <a:uFillTx/>
                <a:latin typeface="Gill Sans MT"/>
                <a:ea typeface="+mn-ea"/>
                <a:cs typeface="+mn-cs"/>
              </a:rPr>
              <a:t> </a:t>
            </a:r>
            <a:r>
              <a:rPr kumimoji="0" lang="it-IT" sz="1800" b="1" i="0" u="none" strike="noStrike" kern="1200" cap="none" spc="0" normalizeH="0" baseline="0" noProof="0" dirty="0" err="1">
                <a:ln>
                  <a:noFill/>
                </a:ln>
                <a:solidFill>
                  <a:prstClr val="black"/>
                </a:solidFill>
                <a:effectLst/>
                <a:uLnTx/>
                <a:uFillTx/>
                <a:latin typeface="Gill Sans MT"/>
                <a:ea typeface="+mn-ea"/>
                <a:cs typeface="+mn-cs"/>
              </a:rPr>
              <a:t>Stimulus</a:t>
            </a:r>
            <a:endParaRPr kumimoji="0" lang="it-IT" sz="1800" b="1" i="0" u="none" strike="noStrike" kern="1200" cap="none" spc="0" normalizeH="0" baseline="0" noProof="0" dirty="0">
              <a:ln>
                <a:noFill/>
              </a:ln>
              <a:solidFill>
                <a:prstClr val="black"/>
              </a:solidFill>
              <a:effectLst/>
              <a:uLnTx/>
              <a:uFillTx/>
              <a:latin typeface="Gill Sans MT"/>
              <a:ea typeface="+mn-ea"/>
              <a:cs typeface="+mn-cs"/>
            </a:endParaRPr>
          </a:p>
        </p:txBody>
      </p:sp>
      <p:pic>
        <p:nvPicPr>
          <p:cNvPr id="6" name="Immagine 5"/>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3530906" y="-1993288"/>
            <a:ext cx="5366613" cy="3579488"/>
          </a:xfrm>
          <a:prstGeom prst="rect">
            <a:avLst/>
          </a:prstGeom>
        </p:spPr>
      </p:pic>
    </p:spTree>
    <p:extLst>
      <p:ext uri="{BB962C8B-B14F-4D97-AF65-F5344CB8AC3E}">
        <p14:creationId xmlns:p14="http://schemas.microsoft.com/office/powerpoint/2010/main" val="23814280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53" presetClass="entr" presetSubtype="16"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p:cTn id="27" dur="500" fill="hold"/>
                                        <p:tgtEl>
                                          <p:spTgt spid="15"/>
                                        </p:tgtEl>
                                        <p:attrNameLst>
                                          <p:attrName>ppt_w</p:attrName>
                                        </p:attrNameLst>
                                      </p:cBhvr>
                                      <p:tavLst>
                                        <p:tav tm="0">
                                          <p:val>
                                            <p:fltVal val="0"/>
                                          </p:val>
                                        </p:tav>
                                        <p:tav tm="100000">
                                          <p:val>
                                            <p:strVal val="#ppt_w"/>
                                          </p:val>
                                        </p:tav>
                                      </p:tavLst>
                                    </p:anim>
                                    <p:anim calcmode="lin" valueType="num">
                                      <p:cBhvr>
                                        <p:cTn id="28" dur="500" fill="hold"/>
                                        <p:tgtEl>
                                          <p:spTgt spid="15"/>
                                        </p:tgtEl>
                                        <p:attrNameLst>
                                          <p:attrName>ppt_h</p:attrName>
                                        </p:attrNameLst>
                                      </p:cBhvr>
                                      <p:tavLst>
                                        <p:tav tm="0">
                                          <p:val>
                                            <p:fltVal val="0"/>
                                          </p:val>
                                        </p:tav>
                                        <p:tav tm="100000">
                                          <p:val>
                                            <p:strVal val="#ppt_h"/>
                                          </p:val>
                                        </p:tav>
                                      </p:tavLst>
                                    </p:anim>
                                    <p:animEffect transition="in" filter="fade">
                                      <p:cBhvr>
                                        <p:cTn id="29" dur="500"/>
                                        <p:tgtEl>
                                          <p:spTgt spid="15"/>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p:cTn id="32" dur="500" fill="hold"/>
                                        <p:tgtEl>
                                          <p:spTgt spid="19"/>
                                        </p:tgtEl>
                                        <p:attrNameLst>
                                          <p:attrName>ppt_w</p:attrName>
                                        </p:attrNameLst>
                                      </p:cBhvr>
                                      <p:tavLst>
                                        <p:tav tm="0">
                                          <p:val>
                                            <p:fltVal val="0"/>
                                          </p:val>
                                        </p:tav>
                                        <p:tav tm="100000">
                                          <p:val>
                                            <p:strVal val="#ppt_w"/>
                                          </p:val>
                                        </p:tav>
                                      </p:tavLst>
                                    </p:anim>
                                    <p:anim calcmode="lin" valueType="num">
                                      <p:cBhvr>
                                        <p:cTn id="33" dur="500" fill="hold"/>
                                        <p:tgtEl>
                                          <p:spTgt spid="19"/>
                                        </p:tgtEl>
                                        <p:attrNameLst>
                                          <p:attrName>ppt_h</p:attrName>
                                        </p:attrNameLst>
                                      </p:cBhvr>
                                      <p:tavLst>
                                        <p:tav tm="0">
                                          <p:val>
                                            <p:fltVal val="0"/>
                                          </p:val>
                                        </p:tav>
                                        <p:tav tm="100000">
                                          <p:val>
                                            <p:strVal val="#ppt_h"/>
                                          </p:val>
                                        </p:tav>
                                      </p:tavLst>
                                    </p:anim>
                                    <p:animEffect transition="in" filter="fade">
                                      <p:cBhvr>
                                        <p:cTn id="34" dur="500"/>
                                        <p:tgtEl>
                                          <p:spTgt spid="19"/>
                                        </p:tgtEl>
                                      </p:cBhvr>
                                    </p:animEffect>
                                  </p:childTnLst>
                                </p:cTn>
                              </p:par>
                              <p:par>
                                <p:cTn id="35" presetID="53" presetClass="entr" presetSubtype="16"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p:cTn id="37" dur="500" fill="hold"/>
                                        <p:tgtEl>
                                          <p:spTgt spid="9"/>
                                        </p:tgtEl>
                                        <p:attrNameLst>
                                          <p:attrName>ppt_w</p:attrName>
                                        </p:attrNameLst>
                                      </p:cBhvr>
                                      <p:tavLst>
                                        <p:tav tm="0">
                                          <p:val>
                                            <p:fltVal val="0"/>
                                          </p:val>
                                        </p:tav>
                                        <p:tav tm="100000">
                                          <p:val>
                                            <p:strVal val="#ppt_w"/>
                                          </p:val>
                                        </p:tav>
                                      </p:tavLst>
                                    </p:anim>
                                    <p:anim calcmode="lin" valueType="num">
                                      <p:cBhvr>
                                        <p:cTn id="38" dur="500" fill="hold"/>
                                        <p:tgtEl>
                                          <p:spTgt spid="9"/>
                                        </p:tgtEl>
                                        <p:attrNameLst>
                                          <p:attrName>ppt_h</p:attrName>
                                        </p:attrNameLst>
                                      </p:cBhvr>
                                      <p:tavLst>
                                        <p:tav tm="0">
                                          <p:val>
                                            <p:fltVal val="0"/>
                                          </p:val>
                                        </p:tav>
                                        <p:tav tm="100000">
                                          <p:val>
                                            <p:strVal val="#ppt_h"/>
                                          </p:val>
                                        </p:tav>
                                      </p:tavLst>
                                    </p:anim>
                                    <p:animEffect transition="in" filter="fade">
                                      <p:cBhvr>
                                        <p:cTn id="39" dur="5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fade">
                                      <p:cBhvr>
                                        <p:cTn id="44" dur="500"/>
                                        <p:tgtEl>
                                          <p:spTgt spid="2"/>
                                        </p:tgtEl>
                                      </p:cBhvr>
                                    </p:animEffect>
                                  </p:childTnLst>
                                </p:cTn>
                              </p:par>
                            </p:childTnLst>
                          </p:cTn>
                        </p:par>
                      </p:childTnLst>
                    </p:cTn>
                  </p:par>
                  <p:par>
                    <p:cTn id="45" fill="hold">
                      <p:stCondLst>
                        <p:cond delay="indefinite"/>
                      </p:stCondLst>
                      <p:childTnLst>
                        <p:par>
                          <p:cTn id="46" fill="hold">
                            <p:stCondLst>
                              <p:cond delay="0"/>
                            </p:stCondLst>
                            <p:childTnLst>
                              <p:par>
                                <p:cTn id="47" presetID="31" presetClass="entr" presetSubtype="0"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p:cTn id="49" dur="1000" fill="hold"/>
                                        <p:tgtEl>
                                          <p:spTgt spid="18"/>
                                        </p:tgtEl>
                                        <p:attrNameLst>
                                          <p:attrName>ppt_w</p:attrName>
                                        </p:attrNameLst>
                                      </p:cBhvr>
                                      <p:tavLst>
                                        <p:tav tm="0">
                                          <p:val>
                                            <p:fltVal val="0"/>
                                          </p:val>
                                        </p:tav>
                                        <p:tav tm="100000">
                                          <p:val>
                                            <p:strVal val="#ppt_w"/>
                                          </p:val>
                                        </p:tav>
                                      </p:tavLst>
                                    </p:anim>
                                    <p:anim calcmode="lin" valueType="num">
                                      <p:cBhvr>
                                        <p:cTn id="50" dur="1000" fill="hold"/>
                                        <p:tgtEl>
                                          <p:spTgt spid="18"/>
                                        </p:tgtEl>
                                        <p:attrNameLst>
                                          <p:attrName>ppt_h</p:attrName>
                                        </p:attrNameLst>
                                      </p:cBhvr>
                                      <p:tavLst>
                                        <p:tav tm="0">
                                          <p:val>
                                            <p:fltVal val="0"/>
                                          </p:val>
                                        </p:tav>
                                        <p:tav tm="100000">
                                          <p:val>
                                            <p:strVal val="#ppt_h"/>
                                          </p:val>
                                        </p:tav>
                                      </p:tavLst>
                                    </p:anim>
                                    <p:anim calcmode="lin" valueType="num">
                                      <p:cBhvr>
                                        <p:cTn id="51" dur="1000" fill="hold"/>
                                        <p:tgtEl>
                                          <p:spTgt spid="18"/>
                                        </p:tgtEl>
                                        <p:attrNameLst>
                                          <p:attrName>style.rotation</p:attrName>
                                        </p:attrNameLst>
                                      </p:cBhvr>
                                      <p:tavLst>
                                        <p:tav tm="0">
                                          <p:val>
                                            <p:fltVal val="90"/>
                                          </p:val>
                                        </p:tav>
                                        <p:tav tm="100000">
                                          <p:val>
                                            <p:fltVal val="0"/>
                                          </p:val>
                                        </p:tav>
                                      </p:tavLst>
                                    </p:anim>
                                    <p:animEffect transition="in" filter="fade">
                                      <p:cBhvr>
                                        <p:cTn id="52"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Graphic spid="15" grpId="0">
        <p:bldAsOne/>
      </p:bldGraphic>
      <p:bldGraphic spid="19" grpId="0">
        <p:bldAsOne/>
      </p:bldGraphic>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909175" y="-170386"/>
            <a:ext cx="9692640" cy="1325562"/>
          </a:xfrm>
        </p:spPr>
        <p:txBody>
          <a:bodyPr>
            <a:normAutofit/>
          </a:bodyPr>
          <a:lstStyle/>
          <a:p>
            <a:r>
              <a:rPr lang="it-IT" b="1" dirty="0"/>
              <a:t>EXTEND 3) </a:t>
            </a:r>
            <a:r>
              <a:rPr lang="it-IT" b="1" dirty="0" err="1"/>
              <a:t>Flipped</a:t>
            </a:r>
            <a:r>
              <a:rPr lang="it-IT" b="1" dirty="0"/>
              <a:t> </a:t>
            </a:r>
            <a:r>
              <a:rPr lang="it-IT" b="1" dirty="0" err="1"/>
              <a:t>Lessons</a:t>
            </a:r>
            <a:r>
              <a:rPr lang="it-IT" b="1" dirty="0"/>
              <a:t> </a:t>
            </a:r>
          </a:p>
        </p:txBody>
      </p:sp>
      <p:pic>
        <p:nvPicPr>
          <p:cNvPr id="4" name="Immagin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1609" y="2469667"/>
            <a:ext cx="867331" cy="540555"/>
          </a:xfrm>
          <a:prstGeom prst="rect">
            <a:avLst/>
          </a:prstGeom>
          <a:ln>
            <a:noFill/>
          </a:ln>
          <a:effectLst>
            <a:outerShdw blurRad="292100" dist="139700" dir="2700000" algn="tl" rotWithShape="0">
              <a:srgbClr val="333333">
                <a:alpha val="65000"/>
              </a:srgbClr>
            </a:outerShdw>
          </a:effectLst>
        </p:spPr>
      </p:pic>
      <p:pic>
        <p:nvPicPr>
          <p:cNvPr id="6" name="Immagine 5"/>
          <p:cNvPicPr>
            <a:picLocks noChangeAspect="1"/>
          </p:cNvPicPr>
          <p:nvPr/>
        </p:nvPicPr>
        <p:blipFill rotWithShape="1">
          <a:blip r:embed="rId7" cstate="print">
            <a:extLst>
              <a:ext uri="{28A0092B-C50C-407E-A947-70E740481C1C}">
                <a14:useLocalDpi xmlns:a14="http://schemas.microsoft.com/office/drawing/2010/main" val="0"/>
              </a:ext>
            </a:extLst>
          </a:blip>
          <a:srcRect l="27757" r="15805"/>
          <a:stretch/>
        </p:blipFill>
        <p:spPr>
          <a:xfrm>
            <a:off x="10127850" y="2499234"/>
            <a:ext cx="695983" cy="690581"/>
          </a:xfrm>
          <a:prstGeom prst="rect">
            <a:avLst/>
          </a:prstGeom>
          <a:ln>
            <a:noFill/>
          </a:ln>
          <a:effectLst>
            <a:outerShdw blurRad="292100" dist="139700" dir="2700000" algn="tl" rotWithShape="0">
              <a:srgbClr val="333333">
                <a:alpha val="65000"/>
              </a:srgbClr>
            </a:outerShdw>
          </a:effectLst>
        </p:spPr>
      </p:pic>
      <p:sp>
        <p:nvSpPr>
          <p:cNvPr id="7" name="CasellaDiTesto 6"/>
          <p:cNvSpPr txBox="1"/>
          <p:nvPr/>
        </p:nvSpPr>
        <p:spPr>
          <a:xfrm>
            <a:off x="5773770" y="2637625"/>
            <a:ext cx="453073"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prstClr val="black"/>
                </a:solidFill>
                <a:effectLst/>
                <a:uLnTx/>
                <a:uFillTx/>
                <a:latin typeface="Gill Sans MT"/>
                <a:ea typeface="+mn-ea"/>
                <a:cs typeface="+mn-cs"/>
              </a:rPr>
              <a:t>vs</a:t>
            </a:r>
          </a:p>
        </p:txBody>
      </p:sp>
      <p:pic>
        <p:nvPicPr>
          <p:cNvPr id="3" name="Immagin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73458" y="4143117"/>
            <a:ext cx="2143125" cy="2143125"/>
          </a:xfrm>
          <a:prstGeom prst="rect">
            <a:avLst/>
          </a:prstGeom>
        </p:spPr>
      </p:pic>
      <p:pic>
        <p:nvPicPr>
          <p:cNvPr id="5" name="Immagine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335331" y="4113625"/>
            <a:ext cx="4001383" cy="2353938"/>
          </a:xfrm>
          <a:prstGeom prst="rect">
            <a:avLst/>
          </a:prstGeom>
        </p:spPr>
      </p:pic>
      <p:sp>
        <p:nvSpPr>
          <p:cNvPr id="8" name="CasellaDiTesto 7"/>
          <p:cNvSpPr txBox="1"/>
          <p:nvPr/>
        </p:nvSpPr>
        <p:spPr>
          <a:xfrm>
            <a:off x="7529971" y="4964238"/>
            <a:ext cx="453073"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prstClr val="black"/>
                </a:solidFill>
                <a:effectLst/>
                <a:uLnTx/>
                <a:uFillTx/>
                <a:latin typeface="Gill Sans MT"/>
                <a:ea typeface="+mn-ea"/>
                <a:cs typeface="+mn-cs"/>
              </a:rPr>
              <a:t>vs</a:t>
            </a:r>
          </a:p>
        </p:txBody>
      </p:sp>
      <p:sp>
        <p:nvSpPr>
          <p:cNvPr id="9" name="Ovale 8"/>
          <p:cNvSpPr/>
          <p:nvPr/>
        </p:nvSpPr>
        <p:spPr>
          <a:xfrm>
            <a:off x="903601" y="1235212"/>
            <a:ext cx="10469219" cy="2939223"/>
          </a:xfrm>
          <a:prstGeom prst="ellipse">
            <a:avLst/>
          </a:prstGeom>
          <a:noFill/>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10" name="CasellaDiTesto 9"/>
          <p:cNvSpPr txBox="1"/>
          <p:nvPr/>
        </p:nvSpPr>
        <p:spPr>
          <a:xfrm>
            <a:off x="689112" y="1338471"/>
            <a:ext cx="1419873" cy="36933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black"/>
                </a:solidFill>
                <a:effectLst/>
                <a:uLnTx/>
                <a:uFillTx/>
                <a:latin typeface="Gill Sans MT"/>
                <a:ea typeface="+mn-ea"/>
                <a:cs typeface="+mn-cs"/>
              </a:rPr>
              <a:t>Strumenti</a:t>
            </a:r>
          </a:p>
        </p:txBody>
      </p:sp>
      <p:sp>
        <p:nvSpPr>
          <p:cNvPr id="11" name="CasellaDiTesto 10"/>
          <p:cNvSpPr txBox="1"/>
          <p:nvPr/>
        </p:nvSpPr>
        <p:spPr>
          <a:xfrm>
            <a:off x="10823828" y="4767374"/>
            <a:ext cx="697242" cy="523220"/>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prstClr val="black"/>
                </a:solidFill>
                <a:effectLst/>
                <a:uLnTx/>
                <a:uFillTx/>
                <a:latin typeface="Gill Sans MT"/>
                <a:ea typeface="+mn-ea"/>
                <a:cs typeface="+mn-cs"/>
              </a:rPr>
              <a:t>ONDE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prstClr val="black"/>
                </a:solidFill>
                <a:effectLst/>
                <a:uLnTx/>
                <a:uFillTx/>
                <a:latin typeface="Gill Sans MT"/>
                <a:ea typeface="+mn-ea"/>
                <a:cs typeface="+mn-cs"/>
              </a:rPr>
              <a:t>sonore</a:t>
            </a:r>
          </a:p>
        </p:txBody>
      </p:sp>
      <p:sp>
        <p:nvSpPr>
          <p:cNvPr id="12" name="CasellaDiTesto 11"/>
          <p:cNvSpPr txBox="1"/>
          <p:nvPr/>
        </p:nvSpPr>
        <p:spPr>
          <a:xfrm>
            <a:off x="792533" y="4790979"/>
            <a:ext cx="1559722" cy="738664"/>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prstClr val="black"/>
                </a:solidFill>
                <a:effectLst/>
                <a:uLnTx/>
                <a:uFillTx/>
                <a:latin typeface="Gill Sans MT"/>
                <a:ea typeface="+mn-ea"/>
                <a:cs typeface="+mn-cs"/>
              </a:rPr>
              <a:t>ONDE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prstClr val="black"/>
                </a:solidFill>
                <a:effectLst/>
                <a:uLnTx/>
                <a:uFillTx/>
                <a:latin typeface="Gill Sans MT"/>
                <a:ea typeface="+mn-ea"/>
                <a:cs typeface="+mn-cs"/>
              </a:rPr>
              <a:t>Elettromagnetiche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400" b="1" i="0" u="none" strike="noStrike" kern="1200" cap="none" spc="0" normalizeH="0" baseline="0" noProof="0" dirty="0">
              <a:ln>
                <a:noFill/>
              </a:ln>
              <a:solidFill>
                <a:prstClr val="black"/>
              </a:solidFill>
              <a:effectLst/>
              <a:uLnTx/>
              <a:uFillTx/>
              <a:latin typeface="Gill Sans MT"/>
              <a:ea typeface="+mn-ea"/>
              <a:cs typeface="+mn-cs"/>
            </a:endParaRPr>
          </a:p>
        </p:txBody>
      </p:sp>
      <p:pic>
        <p:nvPicPr>
          <p:cNvPr id="13" name="musicaRilassanteCORTO.mp4">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10"/>
          <a:stretch>
            <a:fillRect/>
          </a:stretch>
        </p:blipFill>
        <p:spPr>
          <a:xfrm>
            <a:off x="6321751" y="1773089"/>
            <a:ext cx="3444480" cy="1937520"/>
          </a:xfrm>
          <a:prstGeom prst="rect">
            <a:avLst/>
          </a:prstGeom>
        </p:spPr>
      </p:pic>
      <p:pic>
        <p:nvPicPr>
          <p:cNvPr id="14" name="quadroPuntinistaCORTO.mp4">
            <a:hlinkClick r:id="" action="ppaction://media"/>
          </p:cNvPr>
          <p:cNvPicPr>
            <a:picLocks noChangeAspect="1"/>
          </p:cNvPicPr>
          <p:nvPr>
            <a:videoFile r:link="rId4"/>
            <p:extLst>
              <p:ext uri="{DAA4B4D4-6D71-4841-9C94-3DE7FCFB9230}">
                <p14:media xmlns:p14="http://schemas.microsoft.com/office/powerpoint/2010/main" r:link="rId3"/>
              </p:ext>
            </p:extLst>
          </p:nvPr>
        </p:nvPicPr>
        <p:blipFill>
          <a:blip r:embed="rId11"/>
          <a:stretch>
            <a:fillRect/>
          </a:stretch>
        </p:blipFill>
        <p:spPr>
          <a:xfrm>
            <a:off x="2358887" y="1799891"/>
            <a:ext cx="3361205" cy="1890676"/>
          </a:xfrm>
          <a:prstGeom prst="rect">
            <a:avLst/>
          </a:prstGeom>
        </p:spPr>
      </p:pic>
      <p:sp>
        <p:nvSpPr>
          <p:cNvPr id="15" name="Rettangolo 14"/>
          <p:cNvSpPr/>
          <p:nvPr/>
        </p:nvSpPr>
        <p:spPr>
          <a:xfrm>
            <a:off x="3075635" y="1466274"/>
            <a:ext cx="2625634" cy="369332"/>
          </a:xfrm>
          <a:prstGeom prst="rect">
            <a:avLst/>
          </a:prstGeom>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black"/>
                </a:solidFill>
                <a:effectLst/>
                <a:uLnTx/>
                <a:uFillTx/>
                <a:latin typeface="Gill Sans MT"/>
                <a:ea typeface="+mn-ea"/>
                <a:cs typeface="+mn-cs"/>
              </a:rPr>
              <a:t> </a:t>
            </a:r>
            <a:r>
              <a:rPr kumimoji="0" lang="it-IT" sz="1800" b="1" i="0" u="none" strike="noStrike" kern="1200" cap="none" spc="0" normalizeH="0" baseline="0" noProof="0" dirty="0" err="1">
                <a:ln>
                  <a:noFill/>
                </a:ln>
                <a:solidFill>
                  <a:prstClr val="black"/>
                </a:solidFill>
                <a:effectLst/>
                <a:uLnTx/>
                <a:uFillTx/>
                <a:latin typeface="Gill Sans MT"/>
                <a:ea typeface="+mn-ea"/>
                <a:cs typeface="+mn-cs"/>
              </a:rPr>
              <a:t>Pointillism</a:t>
            </a:r>
            <a:endParaRPr kumimoji="0" lang="it-IT" sz="1800" b="1" i="0" u="none" strike="noStrike" kern="1200" cap="none" spc="0" normalizeH="0" baseline="0" noProof="0" dirty="0">
              <a:ln>
                <a:noFill/>
              </a:ln>
              <a:solidFill>
                <a:prstClr val="black"/>
              </a:solidFill>
              <a:effectLst/>
              <a:uLnTx/>
              <a:uFillTx/>
              <a:latin typeface="Gill Sans MT"/>
              <a:ea typeface="+mn-ea"/>
              <a:cs typeface="+mn-cs"/>
            </a:endParaRPr>
          </a:p>
        </p:txBody>
      </p:sp>
    </p:spTree>
    <p:extLst>
      <p:ext uri="{BB962C8B-B14F-4D97-AF65-F5344CB8AC3E}">
        <p14:creationId xmlns:p14="http://schemas.microsoft.com/office/powerpoint/2010/main" val="33400054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video fullScrn="1">
              <p:cMediaNode>
                <p:cTn id="2" fill="hold" display="0">
                  <p:stCondLst>
                    <p:cond delay="indefinite"/>
                  </p:stCondLst>
                  <p:endCondLst>
                    <p:cond evt="onNext" delay="0">
                      <p:tgtEl>
                        <p:sldTgt/>
                      </p:tgtEl>
                    </p:cond>
                    <p:cond evt="onPrev" delay="0">
                      <p:tgtEl>
                        <p:sldTgt/>
                      </p:tgtEl>
                    </p:cond>
                  </p:endCondLst>
                </p:cTn>
                <p:tgtEl>
                  <p:spTgt spid="13"/>
                </p:tgtEl>
              </p:cMediaNode>
            </p:video>
            <p:video fullScrn="1">
              <p:cMediaNode>
                <p:cTn id="3" fill="hold" display="0">
                  <p:stCondLst>
                    <p:cond delay="indefinite"/>
                  </p:stCondLst>
                  <p:endCondLst>
                    <p:cond evt="onNext" delay="0">
                      <p:tgtEl>
                        <p:sldTgt/>
                      </p:tgtEl>
                    </p:cond>
                    <p:cond evt="onPrev" delay="0">
                      <p:tgtEl>
                        <p:sldTgt/>
                      </p:tgtEl>
                    </p:cond>
                  </p:endCondLst>
                </p:cTn>
                <p:tgtEl>
                  <p:spTgt spid="1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rotWithShape="1">
          <a:blip r:embed="rId2"/>
          <a:srcRect l="34943" r="24295" b="-1"/>
          <a:stretch/>
        </p:blipFill>
        <p:spPr>
          <a:xfrm>
            <a:off x="20" y="10"/>
            <a:ext cx="4639713" cy="6857990"/>
          </a:xfrm>
          <a:prstGeom prst="rect">
            <a:avLst/>
          </a:prstGeom>
        </p:spPr>
      </p:pic>
      <p:sp>
        <p:nvSpPr>
          <p:cNvPr id="11"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639733" y="0"/>
            <a:ext cx="7552267"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olo 1"/>
          <p:cNvSpPr>
            <a:spLocks noGrp="1"/>
          </p:cNvSpPr>
          <p:nvPr>
            <p:ph type="title"/>
          </p:nvPr>
        </p:nvSpPr>
        <p:spPr>
          <a:xfrm>
            <a:off x="5069940" y="365124"/>
            <a:ext cx="6172200" cy="1828800"/>
          </a:xfrm>
        </p:spPr>
        <p:txBody>
          <a:bodyPr>
            <a:normAutofit/>
          </a:bodyPr>
          <a:lstStyle/>
          <a:p>
            <a:r>
              <a:rPr lang="it-IT">
                <a:solidFill>
                  <a:schemeClr val="bg1"/>
                </a:solidFill>
                <a:latin typeface="Cambria" panose="02040503050406030204" pitchFamily="18" charset="0"/>
              </a:rPr>
              <a:t>IBSE</a:t>
            </a:r>
          </a:p>
        </p:txBody>
      </p:sp>
      <p:sp>
        <p:nvSpPr>
          <p:cNvPr id="3" name="Segnaposto contenuto 2"/>
          <p:cNvSpPr>
            <a:spLocks noGrp="1"/>
          </p:cNvSpPr>
          <p:nvPr>
            <p:ph idx="1"/>
          </p:nvPr>
        </p:nvSpPr>
        <p:spPr>
          <a:xfrm>
            <a:off x="5069940" y="2322576"/>
            <a:ext cx="6172200" cy="3858768"/>
          </a:xfrm>
        </p:spPr>
        <p:txBody>
          <a:bodyPr>
            <a:normAutofit/>
          </a:bodyPr>
          <a:lstStyle/>
          <a:p>
            <a:pPr marL="0" indent="0" fontAlgn="base">
              <a:lnSpc>
                <a:spcPct val="80000"/>
              </a:lnSpc>
              <a:buNone/>
            </a:pPr>
            <a:r>
              <a:rPr lang="it-IT" sz="2200">
                <a:solidFill>
                  <a:schemeClr val="bg1"/>
                </a:solidFill>
                <a:latin typeface="Cambria" panose="02040503050406030204" pitchFamily="18" charset="0"/>
              </a:rPr>
              <a:t>IBSE, è l’acronimo di Inquiry-Based Science Education, ossia educazione scientifica basata sull’investigazione. </a:t>
            </a:r>
          </a:p>
          <a:p>
            <a:pPr marL="0" indent="0" fontAlgn="base">
              <a:lnSpc>
                <a:spcPct val="80000"/>
              </a:lnSpc>
              <a:buNone/>
            </a:pPr>
            <a:r>
              <a:rPr lang="it-IT" sz="2200">
                <a:solidFill>
                  <a:schemeClr val="bg1"/>
                </a:solidFill>
                <a:latin typeface="Cambria" panose="02040503050406030204" pitchFamily="18" charset="0"/>
              </a:rPr>
              <a:t>L’IBSE non è un singolo metodo pedagogico, ma piuttosto un approccio all’insegnamento e all’apprendimento (delle Scienze in particolare) che ha caratteristiche chiave che possono essere implementate in vari modi e che derivano dall’analisi delle modalità di apprendimento degli studenti, dalla natura della ricerca scientifica e da una attenta riflessione sui contenuti fondamentali da imparare.</a:t>
            </a:r>
            <a:br>
              <a:rPr lang="it-IT" sz="2200">
                <a:solidFill>
                  <a:schemeClr val="bg1"/>
                </a:solidFill>
                <a:latin typeface="Cambria" panose="02040503050406030204" pitchFamily="18" charset="0"/>
              </a:rPr>
            </a:br>
            <a:endParaRPr lang="it-IT" sz="2200">
              <a:solidFill>
                <a:schemeClr val="bg1"/>
              </a:solidFill>
              <a:latin typeface="Cambria" panose="02040503050406030204" pitchFamily="18" charset="0"/>
            </a:endParaRPr>
          </a:p>
        </p:txBody>
      </p:sp>
    </p:spTree>
    <p:extLst>
      <p:ext uri="{BB962C8B-B14F-4D97-AF65-F5344CB8AC3E}">
        <p14:creationId xmlns:p14="http://schemas.microsoft.com/office/powerpoint/2010/main" val="362162402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65760" y="-212035"/>
            <a:ext cx="10588752" cy="1325562"/>
          </a:xfrm>
        </p:spPr>
        <p:txBody>
          <a:bodyPr>
            <a:normAutofit/>
          </a:bodyPr>
          <a:lstStyle/>
          <a:p>
            <a:r>
              <a:rPr lang="it-IT" sz="3200" b="1" dirty="0"/>
              <a:t>    </a:t>
            </a:r>
            <a:r>
              <a:rPr lang="it-IT" sz="3200" b="1" dirty="0" err="1"/>
              <a:t>Flipped</a:t>
            </a:r>
            <a:r>
              <a:rPr lang="it-IT" sz="3200" b="1" dirty="0"/>
              <a:t> </a:t>
            </a:r>
            <a:r>
              <a:rPr lang="it-IT" sz="3200" b="1" dirty="0" err="1"/>
              <a:t>lessons</a:t>
            </a:r>
            <a:r>
              <a:rPr lang="it-IT" sz="3200" b="1" dirty="0"/>
              <a:t>                  </a:t>
            </a:r>
            <a:r>
              <a:rPr lang="it-IT" sz="3200" b="1" i="1" dirty="0"/>
              <a:t>Effetto </a:t>
            </a:r>
            <a:r>
              <a:rPr lang="it-IT" sz="3200" b="1" i="1" dirty="0" err="1"/>
              <a:t>McGurk</a:t>
            </a:r>
            <a:endParaRPr lang="it-IT" sz="3200" b="1" i="1" dirty="0"/>
          </a:p>
        </p:txBody>
      </p:sp>
      <p:pic>
        <p:nvPicPr>
          <p:cNvPr id="8" name="Immagine 7" descr="serendipity3.jpg"/>
          <p:cNvPicPr>
            <a:picLocks noChangeAspect="1"/>
          </p:cNvPicPr>
          <p:nvPr/>
        </p:nvPicPr>
        <p:blipFill>
          <a:blip r:embed="rId4"/>
          <a:stretch>
            <a:fillRect/>
          </a:stretch>
        </p:blipFill>
        <p:spPr>
          <a:xfrm>
            <a:off x="8092384" y="3273020"/>
            <a:ext cx="3236052" cy="3193096"/>
          </a:xfrm>
          <a:prstGeom prst="rect">
            <a:avLst/>
          </a:prstGeom>
          <a:ln>
            <a:noFill/>
          </a:ln>
          <a:effectLst>
            <a:softEdge rad="112500"/>
          </a:effectLst>
        </p:spPr>
      </p:pic>
      <p:pic>
        <p:nvPicPr>
          <p:cNvPr id="9" name="Immagine 8" descr="mcgurk.jpg"/>
          <p:cNvPicPr>
            <a:picLocks noChangeAspect="1"/>
          </p:cNvPicPr>
          <p:nvPr/>
        </p:nvPicPr>
        <p:blipFill>
          <a:blip r:embed="rId5"/>
          <a:stretch>
            <a:fillRect/>
          </a:stretch>
        </p:blipFill>
        <p:spPr>
          <a:xfrm>
            <a:off x="2441990" y="3273020"/>
            <a:ext cx="5035907" cy="2341926"/>
          </a:xfrm>
          <a:prstGeom prst="rect">
            <a:avLst/>
          </a:prstGeom>
        </p:spPr>
      </p:pic>
      <p:grpSp>
        <p:nvGrpSpPr>
          <p:cNvPr id="3" name="Gruppo 11"/>
          <p:cNvGrpSpPr/>
          <p:nvPr/>
        </p:nvGrpSpPr>
        <p:grpSpPr>
          <a:xfrm>
            <a:off x="3771945" y="1457921"/>
            <a:ext cx="3082827" cy="1439196"/>
            <a:chOff x="8569232" y="1499947"/>
            <a:chExt cx="3082826" cy="1439196"/>
          </a:xfrm>
        </p:grpSpPr>
        <p:pic>
          <p:nvPicPr>
            <p:cNvPr id="10" name="Immagine 9" descr="engage.jpg"/>
            <p:cNvPicPr>
              <a:picLocks noChangeAspect="1"/>
            </p:cNvPicPr>
            <p:nvPr/>
          </p:nvPicPr>
          <p:blipFill>
            <a:blip r:embed="rId6"/>
            <a:srcRect b="13540"/>
            <a:stretch>
              <a:fillRect/>
            </a:stretch>
          </p:blipFill>
          <p:spPr>
            <a:xfrm>
              <a:off x="8569232" y="1499947"/>
              <a:ext cx="1036592" cy="746864"/>
            </a:xfrm>
            <a:prstGeom prst="rect">
              <a:avLst/>
            </a:prstGeom>
          </p:spPr>
        </p:pic>
        <p:sp>
          <p:nvSpPr>
            <p:cNvPr id="11" name="Ovale 10"/>
            <p:cNvSpPr/>
            <p:nvPr/>
          </p:nvSpPr>
          <p:spPr>
            <a:xfrm>
              <a:off x="9457498" y="1789612"/>
              <a:ext cx="2194560" cy="1149531"/>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FF0000"/>
                  </a:solidFill>
                  <a:effectLst/>
                  <a:uLnTx/>
                  <a:uFillTx/>
                  <a:latin typeface="Gill Sans MT"/>
                  <a:ea typeface="+mn-ea"/>
                  <a:cs typeface="+mn-cs"/>
                </a:rPr>
                <a:t>New</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black"/>
                  </a:solidFill>
                  <a:effectLst/>
                  <a:uLnTx/>
                  <a:uFillTx/>
                  <a:latin typeface="Gill Sans MT"/>
                  <a:ea typeface="+mn-ea"/>
                  <a:cs typeface="+mn-cs"/>
                </a:rPr>
                <a:t>ENGAGE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1" i="0" u="none" strike="noStrike" kern="1200" cap="none" spc="0" normalizeH="0" baseline="0" noProof="0" dirty="0">
                <a:ln>
                  <a:noFill/>
                </a:ln>
                <a:solidFill>
                  <a:prstClr val="black"/>
                </a:solidFill>
                <a:effectLst/>
                <a:uLnTx/>
                <a:uFillTx/>
                <a:latin typeface="Gill Sans MT"/>
                <a:ea typeface="+mn-ea"/>
                <a:cs typeface="+mn-cs"/>
              </a:endParaRPr>
            </a:p>
          </p:txBody>
        </p:sp>
      </p:grpSp>
      <p:pic>
        <p:nvPicPr>
          <p:cNvPr id="4" name="Effetto McGurk">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8651835" y="1328434"/>
            <a:ext cx="2578659" cy="2062927"/>
          </a:xfrm>
          <a:prstGeom prst="rect">
            <a:avLst/>
          </a:prstGeom>
        </p:spPr>
      </p:pic>
      <p:sp>
        <p:nvSpPr>
          <p:cNvPr id="12" name="Freccia a destra 11"/>
          <p:cNvSpPr/>
          <p:nvPr/>
        </p:nvSpPr>
        <p:spPr>
          <a:xfrm>
            <a:off x="4982817" y="622853"/>
            <a:ext cx="887895" cy="490330"/>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17411848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500" fill="hold"/>
                                        <p:tgtEl>
                                          <p:spTgt spid="3"/>
                                        </p:tgtEl>
                                        <p:attrNameLst>
                                          <p:attrName>ppt_w</p:attrName>
                                        </p:attrNameLst>
                                      </p:cBhvr>
                                      <p:tavLst>
                                        <p:tav tm="0">
                                          <p:val>
                                            <p:fltVal val="0"/>
                                          </p:val>
                                        </p:tav>
                                        <p:tav tm="100000">
                                          <p:val>
                                            <p:strVal val="#ppt_w"/>
                                          </p:val>
                                        </p:tav>
                                      </p:tavLst>
                                    </p:anim>
                                    <p:anim calcmode="lin" valueType="num">
                                      <p:cBhvr>
                                        <p:cTn id="24" dur="500" fill="hold"/>
                                        <p:tgtEl>
                                          <p:spTgt spid="3"/>
                                        </p:tgtEl>
                                        <p:attrNameLst>
                                          <p:attrName>ppt_h</p:attrName>
                                        </p:attrNameLst>
                                      </p:cBhvr>
                                      <p:tavLst>
                                        <p:tav tm="0">
                                          <p:val>
                                            <p:fltVal val="0"/>
                                          </p:val>
                                        </p:tav>
                                        <p:tav tm="100000">
                                          <p:val>
                                            <p:strVal val="#ppt_h"/>
                                          </p:val>
                                        </p:tav>
                                      </p:tavLst>
                                    </p:anim>
                                    <p:animEffect transition="in" filter="fade">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6" fill="hold" display="0">
                  <p:stCondLst>
                    <p:cond delay="indefinite"/>
                  </p:stCondLst>
                </p:cTn>
                <p:tgtEl>
                  <p:spTgt spid="4"/>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27473" y="-196329"/>
            <a:ext cx="10966961" cy="1325562"/>
          </a:xfrm>
        </p:spPr>
        <p:txBody>
          <a:bodyPr>
            <a:normAutofit/>
          </a:bodyPr>
          <a:lstStyle/>
          <a:p>
            <a:r>
              <a:rPr lang="it-IT" b="1" dirty="0"/>
              <a:t>EXTEND 4) Luce + ostacolo</a:t>
            </a:r>
            <a:br>
              <a:rPr lang="it-IT" b="1" dirty="0"/>
            </a:br>
            <a:r>
              <a:rPr lang="it-IT" sz="2800" b="1" i="1" dirty="0"/>
              <a:t>… sperimentando la diffrazione!</a:t>
            </a:r>
          </a:p>
        </p:txBody>
      </p:sp>
      <p:pic>
        <p:nvPicPr>
          <p:cNvPr id="5" name="Immagine 4" descr="20170331_152013.jpg"/>
          <p:cNvPicPr>
            <a:picLocks noChangeAspect="1"/>
          </p:cNvPicPr>
          <p:nvPr/>
        </p:nvPicPr>
        <p:blipFill>
          <a:blip r:embed="rId2"/>
          <a:stretch>
            <a:fillRect/>
          </a:stretch>
        </p:blipFill>
        <p:spPr>
          <a:xfrm>
            <a:off x="760653" y="1500093"/>
            <a:ext cx="2728283" cy="1534659"/>
          </a:xfrm>
          <a:prstGeom prst="rect">
            <a:avLst/>
          </a:prstGeom>
        </p:spPr>
      </p:pic>
      <p:pic>
        <p:nvPicPr>
          <p:cNvPr id="6" name="Immagine 5" descr="20170331_152054.jpg"/>
          <p:cNvPicPr>
            <a:picLocks noChangeAspect="1"/>
          </p:cNvPicPr>
          <p:nvPr/>
        </p:nvPicPr>
        <p:blipFill>
          <a:blip r:embed="rId3"/>
          <a:stretch>
            <a:fillRect/>
          </a:stretch>
        </p:blipFill>
        <p:spPr>
          <a:xfrm>
            <a:off x="3571276" y="1477817"/>
            <a:ext cx="2744325" cy="1543683"/>
          </a:xfrm>
          <a:prstGeom prst="rect">
            <a:avLst/>
          </a:prstGeom>
        </p:spPr>
      </p:pic>
      <p:pic>
        <p:nvPicPr>
          <p:cNvPr id="8" name="Immagine 7" descr="IMG_3191.JPG"/>
          <p:cNvPicPr>
            <a:picLocks noChangeAspect="1"/>
          </p:cNvPicPr>
          <p:nvPr/>
        </p:nvPicPr>
        <p:blipFill>
          <a:blip r:embed="rId4"/>
          <a:srcRect l="6116" r="19064"/>
          <a:stretch>
            <a:fillRect/>
          </a:stretch>
        </p:blipFill>
        <p:spPr>
          <a:xfrm>
            <a:off x="3584528" y="3089414"/>
            <a:ext cx="2729949" cy="2026800"/>
          </a:xfrm>
          <a:prstGeom prst="rect">
            <a:avLst/>
          </a:prstGeom>
        </p:spPr>
      </p:pic>
      <p:pic>
        <p:nvPicPr>
          <p:cNvPr id="9" name="Immagine 8" descr="IMG_3691.JPG"/>
          <p:cNvPicPr>
            <a:picLocks noChangeAspect="1"/>
          </p:cNvPicPr>
          <p:nvPr/>
        </p:nvPicPr>
        <p:blipFill>
          <a:blip r:embed="rId5"/>
          <a:stretch>
            <a:fillRect/>
          </a:stretch>
        </p:blipFill>
        <p:spPr>
          <a:xfrm>
            <a:off x="761816" y="3098753"/>
            <a:ext cx="2703445" cy="2027584"/>
          </a:xfrm>
          <a:prstGeom prst="rect">
            <a:avLst/>
          </a:prstGeom>
        </p:spPr>
      </p:pic>
      <p:sp>
        <p:nvSpPr>
          <p:cNvPr id="11" name="Rettangolo 10"/>
          <p:cNvSpPr/>
          <p:nvPr/>
        </p:nvSpPr>
        <p:spPr>
          <a:xfrm>
            <a:off x="470269" y="5482915"/>
            <a:ext cx="11201400" cy="954107"/>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1400" b="0" i="1" u="none" strike="noStrike" kern="1200" cap="none" spc="0" normalizeH="0" baseline="0" noProof="0" dirty="0">
                <a:ln>
                  <a:noFill/>
                </a:ln>
                <a:solidFill>
                  <a:prstClr val="black"/>
                </a:solidFill>
                <a:effectLst/>
                <a:uLnTx/>
                <a:uFillTx/>
                <a:latin typeface="Gill Sans MT"/>
                <a:ea typeface="+mn-ea"/>
                <a:cs typeface="+mn-cs"/>
              </a:rPr>
              <a:t>“Lumen propagatur seu deffunditur non solum Directe, Refracte, ac Reflexe, sed etiam alio quodam Quarto modo, DIFFRACTE”</a:t>
            </a:r>
            <a:r>
              <a:rPr kumimoji="0" lang="pt-BR" sz="1400" b="0" i="0" u="none" strike="noStrike" kern="1200" cap="none" spc="0" normalizeH="0" baseline="0" noProof="0" dirty="0">
                <a:ln>
                  <a:noFill/>
                </a:ln>
                <a:solidFill>
                  <a:prstClr val="black"/>
                </a:solidFill>
                <a:effectLst/>
                <a:uLnTx/>
                <a:uFillTx/>
                <a:latin typeface="Gill Sans MT"/>
                <a:ea typeface="+mn-ea"/>
                <a:cs typeface="+mn-cs"/>
              </a:rPr>
              <a:t> </a:t>
            </a:r>
            <a:endParaRPr kumimoji="0" lang="en-US" sz="1400" b="0" i="1" u="none" strike="noStrike" kern="1200" cap="none" spc="0" normalizeH="0" baseline="0" noProof="0" dirty="0">
              <a:ln>
                <a:noFill/>
              </a:ln>
              <a:solidFill>
                <a:prstClr val="black"/>
              </a:solidFill>
              <a:effectLst/>
              <a:uLnTx/>
              <a:uFillTx/>
              <a:latin typeface="Gill Sans MT"/>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C00000"/>
                </a:solidFill>
                <a:effectLst/>
                <a:uLnTx/>
                <a:uFillTx/>
                <a:latin typeface="Gill Sans MT"/>
                <a:ea typeface="+mn-ea"/>
                <a:cs typeface="+mn-cs"/>
              </a:rPr>
              <a:t>Francesco Maria </a:t>
            </a:r>
            <a:r>
              <a:rPr kumimoji="0" lang="en-US" sz="1400" b="0" i="1" u="none" strike="noStrike" kern="1200" cap="none" spc="0" normalizeH="0" baseline="0" noProof="0" dirty="0" err="1">
                <a:ln>
                  <a:noFill/>
                </a:ln>
                <a:solidFill>
                  <a:srgbClr val="C00000"/>
                </a:solidFill>
                <a:effectLst/>
                <a:uLnTx/>
                <a:uFillTx/>
                <a:latin typeface="Gill Sans MT"/>
                <a:ea typeface="+mn-ea"/>
                <a:cs typeface="+mn-cs"/>
              </a:rPr>
              <a:t>Grimaldi</a:t>
            </a:r>
            <a:r>
              <a:rPr kumimoji="0" lang="en-US" sz="1400" b="0" i="1" u="none" strike="noStrike" kern="1200" cap="none" spc="0" normalizeH="0" baseline="0" noProof="0" dirty="0">
                <a:ln>
                  <a:noFill/>
                </a:ln>
                <a:solidFill>
                  <a:srgbClr val="C00000"/>
                </a:solidFill>
                <a:effectLst/>
                <a:uLnTx/>
                <a:uFillTx/>
                <a:latin typeface="Gill Sans MT"/>
                <a:ea typeface="+mn-ea"/>
                <a:cs typeface="+mn-cs"/>
              </a:rPr>
              <a:t> (1665)</a:t>
            </a:r>
            <a:r>
              <a:rPr kumimoji="0" lang="en-US" sz="1400" b="0" i="1" u="none" strike="noStrike" kern="1200" cap="none" spc="0" normalizeH="0" baseline="0" noProof="0" dirty="0">
                <a:ln>
                  <a:noFill/>
                </a:ln>
                <a:solidFill>
                  <a:prstClr val="black"/>
                </a:solidFill>
                <a:effectLst/>
                <a:uLnTx/>
                <a:uFillTx/>
                <a:latin typeface="Gill Sans MT"/>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err="1">
                <a:ln>
                  <a:noFill/>
                </a:ln>
                <a:solidFill>
                  <a:prstClr val="black"/>
                </a:solidFill>
                <a:effectLst/>
                <a:uLnTx/>
                <a:uFillTx/>
                <a:latin typeface="Gill Sans MT"/>
                <a:ea typeface="+mn-ea"/>
                <a:cs typeface="+mn-cs"/>
              </a:rPr>
              <a:t>coniò</a:t>
            </a:r>
            <a:r>
              <a:rPr kumimoji="0" lang="en-US" sz="1400" b="0" i="1" u="none" strike="noStrike" kern="1200" cap="none" spc="0" normalizeH="0" baseline="0" noProof="0" dirty="0">
                <a:ln>
                  <a:noFill/>
                </a:ln>
                <a:solidFill>
                  <a:prstClr val="black"/>
                </a:solidFill>
                <a:effectLst/>
                <a:uLnTx/>
                <a:uFillTx/>
                <a:latin typeface="Gill Sans MT"/>
                <a:ea typeface="+mn-ea"/>
                <a:cs typeface="+mn-cs"/>
              </a:rPr>
              <a:t> </a:t>
            </a:r>
            <a:r>
              <a:rPr kumimoji="0" lang="en-US" sz="1400" b="0" i="1" u="none" strike="noStrike" kern="1200" cap="none" spc="0" normalizeH="0" baseline="0" noProof="0" dirty="0" err="1">
                <a:ln>
                  <a:noFill/>
                </a:ln>
                <a:solidFill>
                  <a:prstClr val="black"/>
                </a:solidFill>
                <a:effectLst/>
                <a:uLnTx/>
                <a:uFillTx/>
                <a:latin typeface="Gill Sans MT"/>
                <a:ea typeface="+mn-ea"/>
                <a:cs typeface="+mn-cs"/>
              </a:rPr>
              <a:t>il</a:t>
            </a:r>
            <a:r>
              <a:rPr kumimoji="0" lang="en-US" sz="1400" b="0" i="1" u="none" strike="noStrike" kern="1200" cap="none" spc="0" normalizeH="0" baseline="0" noProof="0" dirty="0">
                <a:ln>
                  <a:noFill/>
                </a:ln>
                <a:solidFill>
                  <a:prstClr val="black"/>
                </a:solidFill>
                <a:effectLst/>
                <a:uLnTx/>
                <a:uFillTx/>
                <a:latin typeface="Gill Sans MT"/>
                <a:ea typeface="+mn-ea"/>
                <a:cs typeface="+mn-cs"/>
              </a:rPr>
              <a:t> </a:t>
            </a:r>
            <a:r>
              <a:rPr kumimoji="0" lang="en-US" sz="1400" b="0" i="1" u="none" strike="noStrike" kern="1200" cap="none" spc="0" normalizeH="0" baseline="0" noProof="0" dirty="0" err="1">
                <a:ln>
                  <a:noFill/>
                </a:ln>
                <a:solidFill>
                  <a:prstClr val="black"/>
                </a:solidFill>
                <a:effectLst/>
                <a:uLnTx/>
                <a:uFillTx/>
                <a:latin typeface="Gill Sans MT"/>
                <a:ea typeface="+mn-ea"/>
                <a:cs typeface="+mn-cs"/>
              </a:rPr>
              <a:t>termine</a:t>
            </a:r>
            <a:r>
              <a:rPr kumimoji="0" lang="en-US" sz="1400" b="0" i="1" u="none" strike="noStrike" kern="1200" cap="none" spc="0" normalizeH="0" baseline="0" noProof="0" dirty="0">
                <a:ln>
                  <a:noFill/>
                </a:ln>
                <a:solidFill>
                  <a:prstClr val="black"/>
                </a:solidFill>
                <a:effectLst/>
                <a:uLnTx/>
                <a:uFillTx/>
                <a:latin typeface="Gill Sans MT"/>
                <a:ea typeface="+mn-ea"/>
                <a:cs typeface="+mn-cs"/>
              </a:rPr>
              <a:t> </a:t>
            </a:r>
            <a:r>
              <a:rPr kumimoji="0" lang="en-US" sz="1400" b="1" i="1" u="none" strike="noStrike" kern="1200" cap="none" spc="0" normalizeH="0" baseline="0" noProof="0" dirty="0" err="1">
                <a:ln>
                  <a:noFill/>
                </a:ln>
                <a:solidFill>
                  <a:srgbClr val="C00000"/>
                </a:solidFill>
                <a:effectLst/>
                <a:uLnTx/>
                <a:uFillTx/>
                <a:latin typeface="Gill Sans MT"/>
                <a:ea typeface="+mn-ea"/>
                <a:cs typeface="+mn-cs"/>
              </a:rPr>
              <a:t>diffrazione</a:t>
            </a:r>
            <a:r>
              <a:rPr kumimoji="0" lang="en-US" sz="1400" b="0" i="1" u="none" strike="noStrike" kern="1200" cap="none" spc="0" normalizeH="0" baseline="0" noProof="0" dirty="0">
                <a:ln>
                  <a:noFill/>
                </a:ln>
                <a:solidFill>
                  <a:prstClr val="black"/>
                </a:solidFill>
                <a:effectLst/>
                <a:uLnTx/>
                <a:uFillTx/>
                <a:latin typeface="Gill Sans MT"/>
                <a:ea typeface="+mn-ea"/>
                <a:cs typeface="+mn-cs"/>
              </a:rPr>
              <a:t>, dal Latino </a:t>
            </a:r>
            <a:r>
              <a:rPr kumimoji="0" lang="en-US" sz="1400" b="1" i="1" u="none" strike="noStrike" kern="1200" cap="none" spc="0" normalizeH="0" baseline="0" noProof="0" dirty="0" err="1">
                <a:ln>
                  <a:noFill/>
                </a:ln>
                <a:solidFill>
                  <a:srgbClr val="C00000"/>
                </a:solidFill>
                <a:effectLst/>
                <a:uLnTx/>
                <a:uFillTx/>
                <a:latin typeface="Gill Sans MT"/>
                <a:ea typeface="+mn-ea"/>
                <a:cs typeface="+mn-cs"/>
              </a:rPr>
              <a:t>diffringere</a:t>
            </a:r>
            <a:r>
              <a:rPr kumimoji="0" lang="en-US" sz="1400" b="0" i="1" u="none" strike="noStrike" kern="1200" cap="none" spc="0" normalizeH="0" baseline="0" noProof="0" dirty="0">
                <a:ln>
                  <a:noFill/>
                </a:ln>
                <a:solidFill>
                  <a:prstClr val="black"/>
                </a:solidFill>
                <a:effectLst/>
                <a:uLnTx/>
                <a:uFillTx/>
                <a:latin typeface="Gill Sans MT"/>
                <a:ea typeface="+mn-ea"/>
                <a:cs typeface="+mn-cs"/>
              </a:rPr>
              <a:t>, </a:t>
            </a:r>
            <a:r>
              <a:rPr kumimoji="0" lang="en-US" sz="1400" b="1" i="1" u="none" strike="noStrike" kern="1200" cap="none" spc="0" normalizeH="0" baseline="0" noProof="0" dirty="0">
                <a:ln>
                  <a:noFill/>
                </a:ln>
                <a:solidFill>
                  <a:srgbClr val="0070C0"/>
                </a:solidFill>
                <a:effectLst/>
                <a:uLnTx/>
                <a:uFillTx/>
                <a:latin typeface="Gill Sans MT"/>
                <a:ea typeface="+mn-ea"/>
                <a:cs typeface="+mn-cs"/>
              </a:rPr>
              <a:t>‘</a:t>
            </a:r>
            <a:r>
              <a:rPr kumimoji="0" lang="en-US" sz="1400" b="1" i="1" u="none" strike="noStrike" kern="1200" cap="none" spc="0" normalizeH="0" baseline="0" noProof="0" dirty="0" err="1">
                <a:ln>
                  <a:noFill/>
                </a:ln>
                <a:solidFill>
                  <a:srgbClr val="0070C0"/>
                </a:solidFill>
                <a:effectLst/>
                <a:uLnTx/>
                <a:uFillTx/>
                <a:latin typeface="Gill Sans MT"/>
                <a:ea typeface="+mn-ea"/>
                <a:cs typeface="+mn-cs"/>
              </a:rPr>
              <a:t>rompere</a:t>
            </a:r>
            <a:r>
              <a:rPr kumimoji="0" lang="en-US" sz="1400" b="1" i="1" u="none" strike="noStrike" kern="1200" cap="none" spc="0" normalizeH="0" baseline="0" noProof="0" dirty="0">
                <a:ln>
                  <a:noFill/>
                </a:ln>
                <a:solidFill>
                  <a:srgbClr val="0070C0"/>
                </a:solidFill>
                <a:effectLst/>
                <a:uLnTx/>
                <a:uFillTx/>
                <a:latin typeface="Gill Sans MT"/>
                <a:ea typeface="+mn-ea"/>
                <a:cs typeface="+mn-cs"/>
              </a:rPr>
              <a:t> in </a:t>
            </a:r>
            <a:r>
              <a:rPr kumimoji="0" lang="en-US" sz="1400" b="1" i="1" u="none" strike="noStrike" kern="1200" cap="none" spc="0" normalizeH="0" baseline="0" noProof="0" dirty="0" err="1">
                <a:ln>
                  <a:noFill/>
                </a:ln>
                <a:solidFill>
                  <a:srgbClr val="0070C0"/>
                </a:solidFill>
                <a:effectLst/>
                <a:uLnTx/>
                <a:uFillTx/>
                <a:latin typeface="Gill Sans MT"/>
                <a:ea typeface="+mn-ea"/>
                <a:cs typeface="+mn-cs"/>
              </a:rPr>
              <a:t>pezzi</a:t>
            </a:r>
            <a:r>
              <a:rPr kumimoji="0" lang="en-US" sz="1400" b="1" i="1" u="none" strike="noStrike" kern="1200" cap="none" spc="0" normalizeH="0" baseline="0" noProof="0" dirty="0">
                <a:ln>
                  <a:noFill/>
                </a:ln>
                <a:solidFill>
                  <a:srgbClr val="0070C0"/>
                </a:solidFill>
                <a:effectLst/>
                <a:uLnTx/>
                <a:uFillTx/>
                <a:latin typeface="Gill Sans MT"/>
                <a:ea typeface="+mn-ea"/>
                <a:cs typeface="+mn-cs"/>
              </a:rPr>
              <a:t>'</a:t>
            </a:r>
            <a:r>
              <a:rPr kumimoji="0" lang="en-US" sz="1400" b="0" i="1" u="none" strike="noStrike" kern="1200" cap="none" spc="0" normalizeH="0" baseline="0" noProof="0" dirty="0">
                <a:ln>
                  <a:noFill/>
                </a:ln>
                <a:solidFill>
                  <a:prstClr val="black"/>
                </a:solidFill>
                <a:effectLst/>
                <a:uLnTx/>
                <a:uFillTx/>
                <a:latin typeface="Gill Sans MT"/>
                <a:ea typeface="+mn-ea"/>
                <a:cs typeface="+mn-cs"/>
              </a:rPr>
              <a:t>, </a:t>
            </a:r>
            <a:r>
              <a:rPr kumimoji="0" lang="en-US" sz="1400" b="0" i="1" u="none" strike="noStrike" kern="1200" cap="none" spc="0" normalizeH="0" baseline="0" noProof="0" dirty="0" err="1">
                <a:ln>
                  <a:noFill/>
                </a:ln>
                <a:solidFill>
                  <a:prstClr val="black"/>
                </a:solidFill>
                <a:effectLst/>
                <a:uLnTx/>
                <a:uFillTx/>
                <a:latin typeface="Gill Sans MT"/>
                <a:ea typeface="+mn-ea"/>
                <a:cs typeface="+mn-cs"/>
              </a:rPr>
              <a:t>riferito</a:t>
            </a:r>
            <a:r>
              <a:rPr kumimoji="0" lang="en-US" sz="1400" b="0" i="1" u="none" strike="noStrike" kern="1200" cap="none" spc="0" normalizeH="0" baseline="0" noProof="0" dirty="0">
                <a:ln>
                  <a:noFill/>
                </a:ln>
                <a:solidFill>
                  <a:prstClr val="black"/>
                </a:solidFill>
                <a:effectLst/>
                <a:uLnTx/>
                <a:uFillTx/>
                <a:latin typeface="Gill Sans MT"/>
                <a:ea typeface="+mn-ea"/>
                <a:cs typeface="+mn-cs"/>
              </a:rPr>
              <a:t> </a:t>
            </a:r>
            <a:r>
              <a:rPr kumimoji="0" lang="en-US" sz="1400" b="0" i="1" u="none" strike="noStrike" kern="1200" cap="none" spc="0" normalizeH="0" baseline="0" noProof="0" dirty="0" err="1">
                <a:ln>
                  <a:noFill/>
                </a:ln>
                <a:solidFill>
                  <a:prstClr val="black"/>
                </a:solidFill>
                <a:effectLst/>
                <a:uLnTx/>
                <a:uFillTx/>
                <a:latin typeface="Gill Sans MT"/>
                <a:ea typeface="+mn-ea"/>
                <a:cs typeface="+mn-cs"/>
              </a:rPr>
              <a:t>alla</a:t>
            </a:r>
            <a:r>
              <a:rPr kumimoji="0" lang="en-US" sz="1400" b="0" i="1" u="none" strike="noStrike" kern="1200" cap="none" spc="0" normalizeH="0" baseline="0" noProof="0" dirty="0">
                <a:ln>
                  <a:noFill/>
                </a:ln>
                <a:solidFill>
                  <a:prstClr val="black"/>
                </a:solidFill>
                <a:effectLst/>
                <a:uLnTx/>
                <a:uFillTx/>
                <a:latin typeface="Gill Sans MT"/>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err="1">
                <a:ln>
                  <a:noFill/>
                </a:ln>
                <a:solidFill>
                  <a:srgbClr val="D2DA7A">
                    <a:lumMod val="50000"/>
                  </a:srgbClr>
                </a:solidFill>
                <a:effectLst/>
                <a:uLnTx/>
                <a:uFillTx/>
                <a:latin typeface="Gill Sans MT"/>
                <a:ea typeface="+mn-ea"/>
                <a:cs typeface="+mn-cs"/>
              </a:rPr>
              <a:t>luce</a:t>
            </a:r>
            <a:r>
              <a:rPr kumimoji="0" lang="en-US" sz="1400" b="1" i="1" u="none" strike="noStrike" kern="1200" cap="none" spc="0" normalizeH="0" baseline="0" noProof="0" dirty="0">
                <a:ln>
                  <a:noFill/>
                </a:ln>
                <a:solidFill>
                  <a:srgbClr val="D2DA7A">
                    <a:lumMod val="50000"/>
                  </a:srgbClr>
                </a:solidFill>
                <a:effectLst/>
                <a:uLnTx/>
                <a:uFillTx/>
                <a:latin typeface="Gill Sans MT"/>
                <a:ea typeface="+mn-ea"/>
                <a:cs typeface="+mn-cs"/>
              </a:rPr>
              <a:t> </a:t>
            </a:r>
            <a:r>
              <a:rPr kumimoji="0" lang="en-US" sz="1400" b="1" i="1" u="none" strike="noStrike" kern="1200" cap="none" spc="0" normalizeH="0" baseline="0" noProof="0" dirty="0" err="1">
                <a:ln>
                  <a:noFill/>
                </a:ln>
                <a:solidFill>
                  <a:srgbClr val="D2DA7A">
                    <a:lumMod val="50000"/>
                  </a:srgbClr>
                </a:solidFill>
                <a:effectLst/>
                <a:uLnTx/>
                <a:uFillTx/>
                <a:latin typeface="Gill Sans MT"/>
                <a:ea typeface="+mn-ea"/>
                <a:cs typeface="+mn-cs"/>
              </a:rPr>
              <a:t>che</a:t>
            </a:r>
            <a:r>
              <a:rPr kumimoji="0" lang="en-US" sz="1400" b="1" i="1" u="none" strike="noStrike" kern="1200" cap="none" spc="0" normalizeH="0" baseline="0" noProof="0" dirty="0">
                <a:ln>
                  <a:noFill/>
                </a:ln>
                <a:solidFill>
                  <a:srgbClr val="D2DA7A">
                    <a:lumMod val="50000"/>
                  </a:srgbClr>
                </a:solidFill>
                <a:effectLst/>
                <a:uLnTx/>
                <a:uFillTx/>
                <a:latin typeface="Gill Sans MT"/>
                <a:ea typeface="+mn-ea"/>
                <a:cs typeface="+mn-cs"/>
              </a:rPr>
              <a:t> </a:t>
            </a:r>
            <a:r>
              <a:rPr kumimoji="0" lang="en-US" sz="1400" b="1" i="1" u="none" strike="noStrike" kern="1200" cap="none" spc="0" normalizeH="0" baseline="0" noProof="0" dirty="0" err="1">
                <a:ln>
                  <a:noFill/>
                </a:ln>
                <a:solidFill>
                  <a:srgbClr val="D2DA7A">
                    <a:lumMod val="50000"/>
                  </a:srgbClr>
                </a:solidFill>
                <a:effectLst/>
                <a:uLnTx/>
                <a:uFillTx/>
                <a:latin typeface="Gill Sans MT"/>
                <a:ea typeface="+mn-ea"/>
                <a:cs typeface="+mn-cs"/>
              </a:rPr>
              <a:t>si</a:t>
            </a:r>
            <a:r>
              <a:rPr kumimoji="0" lang="en-US" sz="1400" b="1" i="1" u="none" strike="noStrike" kern="1200" cap="none" spc="0" normalizeH="0" baseline="0" noProof="0" dirty="0">
                <a:ln>
                  <a:noFill/>
                </a:ln>
                <a:solidFill>
                  <a:srgbClr val="D2DA7A">
                    <a:lumMod val="50000"/>
                  </a:srgbClr>
                </a:solidFill>
                <a:effectLst/>
                <a:uLnTx/>
                <a:uFillTx/>
                <a:latin typeface="Gill Sans MT"/>
                <a:ea typeface="+mn-ea"/>
                <a:cs typeface="+mn-cs"/>
              </a:rPr>
              <a:t> </a:t>
            </a:r>
            <a:r>
              <a:rPr kumimoji="0" lang="en-US" sz="1400" b="1" i="1" u="none" strike="noStrike" kern="1200" cap="none" spc="0" normalizeH="0" baseline="0" noProof="0" dirty="0" err="1">
                <a:ln>
                  <a:noFill/>
                </a:ln>
                <a:solidFill>
                  <a:srgbClr val="D2DA7A">
                    <a:lumMod val="50000"/>
                  </a:srgbClr>
                </a:solidFill>
                <a:effectLst/>
                <a:uLnTx/>
                <a:uFillTx/>
                <a:latin typeface="Gill Sans MT"/>
                <a:ea typeface="+mn-ea"/>
                <a:cs typeface="+mn-cs"/>
              </a:rPr>
              <a:t>separa</a:t>
            </a:r>
            <a:r>
              <a:rPr kumimoji="0" lang="en-US" sz="1400" b="1" i="1" u="none" strike="noStrike" kern="1200" cap="none" spc="0" normalizeH="0" baseline="0" noProof="0" dirty="0">
                <a:ln>
                  <a:noFill/>
                </a:ln>
                <a:solidFill>
                  <a:srgbClr val="D2DA7A">
                    <a:lumMod val="50000"/>
                  </a:srgbClr>
                </a:solidFill>
                <a:effectLst/>
                <a:uLnTx/>
                <a:uFillTx/>
                <a:latin typeface="Gill Sans MT"/>
                <a:ea typeface="+mn-ea"/>
                <a:cs typeface="+mn-cs"/>
              </a:rPr>
              <a:t> in </a:t>
            </a:r>
            <a:r>
              <a:rPr kumimoji="0" lang="en-US" sz="1400" b="1" i="1" u="none" strike="noStrike" kern="1200" cap="none" spc="0" normalizeH="0" baseline="0" noProof="0" dirty="0" err="1">
                <a:ln>
                  <a:noFill/>
                </a:ln>
                <a:solidFill>
                  <a:srgbClr val="D2DA7A">
                    <a:lumMod val="50000"/>
                  </a:srgbClr>
                </a:solidFill>
                <a:effectLst/>
                <a:uLnTx/>
                <a:uFillTx/>
                <a:latin typeface="Gill Sans MT"/>
                <a:ea typeface="+mn-ea"/>
                <a:cs typeface="+mn-cs"/>
              </a:rPr>
              <a:t>differenti</a:t>
            </a:r>
            <a:r>
              <a:rPr kumimoji="0" lang="en-US" sz="1400" b="1" i="1" u="none" strike="noStrike" kern="1200" cap="none" spc="0" normalizeH="0" baseline="0" noProof="0" dirty="0">
                <a:ln>
                  <a:noFill/>
                </a:ln>
                <a:solidFill>
                  <a:srgbClr val="D2DA7A">
                    <a:lumMod val="50000"/>
                  </a:srgbClr>
                </a:solidFill>
                <a:effectLst/>
                <a:uLnTx/>
                <a:uFillTx/>
                <a:latin typeface="Gill Sans MT"/>
                <a:ea typeface="+mn-ea"/>
                <a:cs typeface="+mn-cs"/>
              </a:rPr>
              <a:t> </a:t>
            </a:r>
            <a:r>
              <a:rPr kumimoji="0" lang="en-US" sz="1400" b="1" i="1" u="none" strike="noStrike" kern="1200" cap="none" spc="0" normalizeH="0" baseline="0" noProof="0" dirty="0" err="1">
                <a:ln>
                  <a:noFill/>
                </a:ln>
                <a:solidFill>
                  <a:srgbClr val="D2DA7A">
                    <a:lumMod val="50000"/>
                  </a:srgbClr>
                </a:solidFill>
                <a:effectLst/>
                <a:uLnTx/>
                <a:uFillTx/>
                <a:latin typeface="Gill Sans MT"/>
                <a:ea typeface="+mn-ea"/>
                <a:cs typeface="+mn-cs"/>
              </a:rPr>
              <a:t>direzioni</a:t>
            </a:r>
            <a:r>
              <a:rPr kumimoji="0" lang="en-US" sz="1400" b="1" i="1" u="none" strike="noStrike" kern="1200" cap="none" spc="0" normalizeH="0" baseline="0" noProof="0" dirty="0">
                <a:ln>
                  <a:noFill/>
                </a:ln>
                <a:solidFill>
                  <a:srgbClr val="D2DA7A">
                    <a:lumMod val="50000"/>
                  </a:srgbClr>
                </a:solidFill>
                <a:effectLst/>
                <a:uLnTx/>
                <a:uFillTx/>
                <a:latin typeface="Gill Sans MT"/>
                <a:ea typeface="+mn-ea"/>
                <a:cs typeface="+mn-cs"/>
              </a:rPr>
              <a:t>.</a:t>
            </a:r>
            <a:r>
              <a:rPr kumimoji="0" lang="en-US" sz="1400" b="0" i="1" u="none" strike="noStrike" kern="1200" cap="none" spc="0" normalizeH="0" baseline="0" noProof="0" dirty="0">
                <a:ln>
                  <a:noFill/>
                </a:ln>
                <a:solidFill>
                  <a:prstClr val="black"/>
                </a:solidFill>
                <a:effectLst/>
                <a:uLnTx/>
                <a:uFillTx/>
                <a:latin typeface="Gill Sans MT"/>
                <a:ea typeface="+mn-ea"/>
                <a:cs typeface="+mn-cs"/>
              </a:rPr>
              <a:t> </a:t>
            </a:r>
          </a:p>
        </p:txBody>
      </p:sp>
      <p:pic>
        <p:nvPicPr>
          <p:cNvPr id="12" name="Immagine 11" descr="grimaldi.PNG"/>
          <p:cNvPicPr>
            <a:picLocks noChangeAspect="1"/>
          </p:cNvPicPr>
          <p:nvPr/>
        </p:nvPicPr>
        <p:blipFill>
          <a:blip r:embed="rId6"/>
          <a:stretch>
            <a:fillRect/>
          </a:stretch>
        </p:blipFill>
        <p:spPr>
          <a:xfrm>
            <a:off x="10817833" y="4402184"/>
            <a:ext cx="668779" cy="888274"/>
          </a:xfrm>
          <a:prstGeom prst="rect">
            <a:avLst/>
          </a:prstGeom>
        </p:spPr>
      </p:pic>
      <p:pic>
        <p:nvPicPr>
          <p:cNvPr id="4099" name="Picture 3"/>
          <p:cNvPicPr>
            <a:picLocks noChangeAspect="1" noChangeArrowheads="1"/>
          </p:cNvPicPr>
          <p:nvPr/>
        </p:nvPicPr>
        <p:blipFill>
          <a:blip r:embed="rId7"/>
          <a:srcRect/>
          <a:stretch>
            <a:fillRect/>
          </a:stretch>
        </p:blipFill>
        <p:spPr bwMode="auto">
          <a:xfrm>
            <a:off x="6736421" y="1804237"/>
            <a:ext cx="1933575" cy="3457575"/>
          </a:xfrm>
          <a:prstGeom prst="rect">
            <a:avLst/>
          </a:prstGeom>
          <a:noFill/>
          <a:ln w="9525">
            <a:noFill/>
            <a:miter lim="800000"/>
            <a:headEnd/>
            <a:tailEnd/>
          </a:ln>
        </p:spPr>
      </p:pic>
      <p:pic>
        <p:nvPicPr>
          <p:cNvPr id="17" name="Immagine 16" descr="Campobasso ombre col.jpg"/>
          <p:cNvPicPr>
            <a:picLocks noChangeAspect="1"/>
          </p:cNvPicPr>
          <p:nvPr/>
        </p:nvPicPr>
        <p:blipFill>
          <a:blip r:embed="rId8"/>
          <a:stretch>
            <a:fillRect/>
          </a:stretch>
        </p:blipFill>
        <p:spPr>
          <a:xfrm>
            <a:off x="8930544" y="2565318"/>
            <a:ext cx="1661265" cy="19785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7316946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37324" y="152400"/>
            <a:ext cx="10972800" cy="990600"/>
          </a:xfrm>
        </p:spPr>
        <p:txBody>
          <a:bodyPr>
            <a:noAutofit/>
          </a:bodyPr>
          <a:lstStyle/>
          <a:p>
            <a:r>
              <a:rPr lang="it-IT" sz="2800" b="1" dirty="0"/>
              <a:t>EXTEND 5) Sintesi sottrattiva</a:t>
            </a:r>
            <a:br>
              <a:rPr lang="it-IT" sz="2800" b="1" dirty="0"/>
            </a:br>
            <a:r>
              <a:rPr lang="it-IT" sz="2800" b="1" dirty="0"/>
              <a:t>… con filtri ed inchiostri!</a:t>
            </a:r>
          </a:p>
        </p:txBody>
      </p:sp>
      <p:pic>
        <p:nvPicPr>
          <p:cNvPr id="4" name="Segnaposto contenuto 3" descr="IMG_7111.JPG"/>
          <p:cNvPicPr>
            <a:picLocks noGrp="1" noChangeAspect="1"/>
          </p:cNvPicPr>
          <p:nvPr>
            <p:ph sz="quarter" idx="1"/>
          </p:nvPr>
        </p:nvPicPr>
        <p:blipFill>
          <a:blip r:embed="rId2"/>
          <a:stretch>
            <a:fillRect/>
          </a:stretch>
        </p:blipFill>
        <p:spPr>
          <a:xfrm rot="5400000">
            <a:off x="2362502" y="2148315"/>
            <a:ext cx="1815759" cy="1361820"/>
          </a:xfrm>
        </p:spPr>
      </p:pic>
      <p:pic>
        <p:nvPicPr>
          <p:cNvPr id="5" name="Immagine 4" descr="IMG_7102.JPG"/>
          <p:cNvPicPr>
            <a:picLocks noChangeAspect="1"/>
          </p:cNvPicPr>
          <p:nvPr/>
        </p:nvPicPr>
        <p:blipFill>
          <a:blip r:embed="rId3"/>
          <a:stretch>
            <a:fillRect/>
          </a:stretch>
        </p:blipFill>
        <p:spPr>
          <a:xfrm>
            <a:off x="808384" y="1232453"/>
            <a:ext cx="1391477" cy="1043608"/>
          </a:xfrm>
          <a:prstGeom prst="rect">
            <a:avLst/>
          </a:prstGeom>
        </p:spPr>
      </p:pic>
      <p:pic>
        <p:nvPicPr>
          <p:cNvPr id="6" name="Immagine 5" descr="20170331_161417.jpg"/>
          <p:cNvPicPr>
            <a:picLocks noChangeAspect="1"/>
          </p:cNvPicPr>
          <p:nvPr/>
        </p:nvPicPr>
        <p:blipFill>
          <a:blip r:embed="rId4">
            <a:lum bright="10000" contrast="10000"/>
          </a:blip>
          <a:srcRect l="16223" t="41497" r="26821" b="4010"/>
          <a:stretch>
            <a:fillRect/>
          </a:stretch>
        </p:blipFill>
        <p:spPr>
          <a:xfrm rot="5400000">
            <a:off x="-446706" y="3219602"/>
            <a:ext cx="3670853" cy="1975537"/>
          </a:xfrm>
          <a:prstGeom prst="rect">
            <a:avLst/>
          </a:prstGeom>
        </p:spPr>
      </p:pic>
      <p:pic>
        <p:nvPicPr>
          <p:cNvPr id="7" name="Immagine 6" descr="20170331_155435.jpg"/>
          <p:cNvPicPr>
            <a:picLocks noChangeAspect="1"/>
          </p:cNvPicPr>
          <p:nvPr/>
        </p:nvPicPr>
        <p:blipFill>
          <a:blip r:embed="rId5">
            <a:lum bright="10000" contrast="10000"/>
          </a:blip>
          <a:srcRect l="10544" t="33237" r="40978" b="8406"/>
          <a:stretch>
            <a:fillRect/>
          </a:stretch>
        </p:blipFill>
        <p:spPr>
          <a:xfrm rot="5400000">
            <a:off x="2101620" y="4255664"/>
            <a:ext cx="2414513" cy="1634939"/>
          </a:xfrm>
          <a:prstGeom prst="rect">
            <a:avLst/>
          </a:prstGeom>
        </p:spPr>
      </p:pic>
      <p:sp>
        <p:nvSpPr>
          <p:cNvPr id="8" name="Rettangolo 7"/>
          <p:cNvSpPr/>
          <p:nvPr/>
        </p:nvSpPr>
        <p:spPr>
          <a:xfrm>
            <a:off x="4683830" y="1258956"/>
            <a:ext cx="3386741" cy="923330"/>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black"/>
                </a:solidFill>
                <a:effectLst/>
                <a:uLnTx/>
                <a:uFillTx/>
                <a:latin typeface="Gill Sans MT"/>
                <a:ea typeface="+mn-ea"/>
                <a:cs typeface="+mn-cs"/>
              </a:rPr>
              <a:t>Filtri colorati</a:t>
            </a:r>
          </a:p>
          <a:p>
            <a:pPr marL="0" marR="0" lvl="0" indent="0" algn="l" defTabSz="457200" rtl="0" eaLnBrk="1" fontAlgn="auto" latinLnBrk="0" hangingPunct="1">
              <a:lnSpc>
                <a:spcPct val="100000"/>
              </a:lnSpc>
              <a:spcBef>
                <a:spcPts val="0"/>
              </a:spcBef>
              <a:spcAft>
                <a:spcPts val="0"/>
              </a:spcAft>
              <a:buClrTx/>
              <a:buSzTx/>
              <a:buFontTx/>
              <a:buChar char="-"/>
              <a:tabLst/>
              <a:defRPr/>
            </a:pPr>
            <a:r>
              <a:rPr kumimoji="0" lang="it-IT" sz="1800" b="1" i="0" u="none" strike="noStrike" kern="1200" cap="none" spc="0" normalizeH="0" baseline="0" noProof="0" dirty="0">
                <a:ln>
                  <a:noFill/>
                </a:ln>
                <a:solidFill>
                  <a:prstClr val="black"/>
                </a:solidFill>
                <a:effectLst/>
                <a:uLnTx/>
                <a:uFillTx/>
                <a:latin typeface="Gill Sans MT"/>
                <a:ea typeface="+mn-ea"/>
                <a:cs typeface="+mn-cs"/>
              </a:rPr>
              <a:t> </a:t>
            </a:r>
            <a:r>
              <a:rPr kumimoji="0" lang="it-IT" sz="1800" b="1" i="0" u="none" strike="noStrike" kern="1200" cap="none" spc="0" normalizeH="0" baseline="0" noProof="0" dirty="0">
                <a:ln>
                  <a:noFill/>
                </a:ln>
                <a:solidFill>
                  <a:srgbClr val="00B050"/>
                </a:solidFill>
                <a:effectLst/>
                <a:uLnTx/>
                <a:uFillTx/>
                <a:latin typeface="Gill Sans MT"/>
                <a:ea typeface="+mn-ea"/>
                <a:cs typeface="+mn-cs"/>
              </a:rPr>
              <a:t>YES colore del filtro</a:t>
            </a:r>
          </a:p>
          <a:p>
            <a:pPr marL="0" marR="0" lvl="0" indent="0" algn="l" defTabSz="457200" rtl="0" eaLnBrk="1" fontAlgn="auto" latinLnBrk="0" hangingPunct="1">
              <a:lnSpc>
                <a:spcPct val="100000"/>
              </a:lnSpc>
              <a:spcBef>
                <a:spcPts val="0"/>
              </a:spcBef>
              <a:spcAft>
                <a:spcPts val="0"/>
              </a:spcAft>
              <a:buClrTx/>
              <a:buSzTx/>
              <a:buFontTx/>
              <a:buChar char="-"/>
              <a:tabLst/>
              <a:defRPr/>
            </a:pPr>
            <a:r>
              <a:rPr kumimoji="0" lang="it-IT" sz="1800" b="0" i="0" u="none" strike="noStrike" kern="1200" cap="none" spc="0" normalizeH="0" baseline="0" noProof="0" dirty="0">
                <a:ln>
                  <a:noFill/>
                </a:ln>
                <a:solidFill>
                  <a:prstClr val="black"/>
                </a:solidFill>
                <a:effectLst/>
                <a:uLnTx/>
                <a:uFillTx/>
                <a:latin typeface="Gill Sans MT"/>
                <a:ea typeface="+mn-ea"/>
                <a:cs typeface="+mn-cs"/>
              </a:rPr>
              <a:t> </a:t>
            </a:r>
            <a:r>
              <a:rPr kumimoji="0" lang="it-IT" sz="1800" b="1" i="0" u="none" strike="noStrike" kern="1200" cap="none" spc="0" normalizeH="0" baseline="0" noProof="0" dirty="0">
                <a:ln>
                  <a:noFill/>
                </a:ln>
                <a:solidFill>
                  <a:srgbClr val="FF0000"/>
                </a:solidFill>
                <a:effectLst/>
                <a:uLnTx/>
                <a:uFillTx/>
                <a:latin typeface="Gill Sans MT"/>
                <a:ea typeface="+mn-ea"/>
                <a:cs typeface="+mn-cs"/>
              </a:rPr>
              <a:t>STOP</a:t>
            </a:r>
            <a:r>
              <a:rPr kumimoji="0" lang="it-IT" sz="1800" b="1" i="0" u="none" strike="noStrike" kern="1200" cap="none" spc="0" normalizeH="0" baseline="0" noProof="0" dirty="0">
                <a:ln>
                  <a:noFill/>
                </a:ln>
                <a:solidFill>
                  <a:prstClr val="black"/>
                </a:solidFill>
                <a:effectLst/>
                <a:uLnTx/>
                <a:uFillTx/>
                <a:latin typeface="Gill Sans MT"/>
                <a:ea typeface="+mn-ea"/>
                <a:cs typeface="+mn-cs"/>
              </a:rPr>
              <a:t> </a:t>
            </a:r>
            <a:r>
              <a:rPr kumimoji="0" lang="it-IT" sz="1800" b="1" i="0" u="none" strike="noStrike" kern="1200" cap="none" spc="0" normalizeH="0" baseline="0" noProof="0" dirty="0">
                <a:ln>
                  <a:noFill/>
                </a:ln>
                <a:solidFill>
                  <a:srgbClr val="FF0000"/>
                </a:solidFill>
                <a:effectLst/>
                <a:uLnTx/>
                <a:uFillTx/>
                <a:latin typeface="Gill Sans MT"/>
                <a:ea typeface="+mn-ea"/>
                <a:cs typeface="+mn-cs"/>
              </a:rPr>
              <a:t>colori complementari</a:t>
            </a:r>
            <a:endParaRPr kumimoji="0" lang="it-IT" sz="1800" b="1" i="0" u="none" strike="noStrike" kern="1200" cap="none" spc="0" normalizeH="0" baseline="0" noProof="0" dirty="0">
              <a:ln>
                <a:noFill/>
              </a:ln>
              <a:solidFill>
                <a:prstClr val="black"/>
              </a:solidFill>
              <a:effectLst/>
              <a:uLnTx/>
              <a:uFillTx/>
              <a:latin typeface="Gill Sans MT"/>
              <a:ea typeface="+mn-ea"/>
              <a:cs typeface="+mn-cs"/>
            </a:endParaRPr>
          </a:p>
        </p:txBody>
      </p:sp>
      <p:pic>
        <p:nvPicPr>
          <p:cNvPr id="9" name="Immagine 8" descr="Filtro.PNG"/>
          <p:cNvPicPr>
            <a:picLocks noChangeAspect="1"/>
          </p:cNvPicPr>
          <p:nvPr/>
        </p:nvPicPr>
        <p:blipFill>
          <a:blip r:embed="rId6"/>
          <a:srcRect l="11594" t="12916" r="70595" b="18165"/>
          <a:stretch>
            <a:fillRect/>
          </a:stretch>
        </p:blipFill>
        <p:spPr>
          <a:xfrm>
            <a:off x="5074614" y="2724430"/>
            <a:ext cx="2292583" cy="2687751"/>
          </a:xfrm>
          <a:prstGeom prst="rect">
            <a:avLst/>
          </a:prstGeom>
        </p:spPr>
      </p:pic>
      <p:sp>
        <p:nvSpPr>
          <p:cNvPr id="11" name="CasellaDiTesto 10"/>
          <p:cNvSpPr txBox="1"/>
          <p:nvPr/>
        </p:nvSpPr>
        <p:spPr>
          <a:xfrm>
            <a:off x="5328648" y="2557039"/>
            <a:ext cx="1870403"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Gill Sans MT"/>
                <a:ea typeface="+mn-ea"/>
                <a:cs typeface="+mn-cs"/>
              </a:rPr>
              <a:t>White Light</a:t>
            </a:r>
          </a:p>
        </p:txBody>
      </p:sp>
      <p:sp>
        <p:nvSpPr>
          <p:cNvPr id="12" name="CasellaDiTesto 11"/>
          <p:cNvSpPr txBox="1"/>
          <p:nvPr/>
        </p:nvSpPr>
        <p:spPr>
          <a:xfrm>
            <a:off x="5276320" y="3904573"/>
            <a:ext cx="1870403"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Gill Sans MT"/>
                <a:ea typeface="+mn-ea"/>
                <a:cs typeface="+mn-cs"/>
              </a:rPr>
              <a:t>White Light</a:t>
            </a:r>
          </a:p>
        </p:txBody>
      </p:sp>
      <p:pic>
        <p:nvPicPr>
          <p:cNvPr id="13" name="Immagin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77669" y="132522"/>
            <a:ext cx="960586" cy="973509"/>
          </a:xfrm>
          <a:prstGeom prst="rect">
            <a:avLst/>
          </a:prstGeom>
        </p:spPr>
      </p:pic>
      <p:pic>
        <p:nvPicPr>
          <p:cNvPr id="14" name="Segnaposto contenuto 3" descr="Subtractive_color_mixing_cyan_and_yellow.jpg"/>
          <p:cNvPicPr>
            <a:picLocks noChangeAspect="1"/>
          </p:cNvPicPr>
          <p:nvPr/>
        </p:nvPicPr>
        <p:blipFill>
          <a:blip r:embed="rId8"/>
          <a:stretch>
            <a:fillRect/>
          </a:stretch>
        </p:blipFill>
        <p:spPr>
          <a:xfrm>
            <a:off x="8621510" y="2721224"/>
            <a:ext cx="3098530" cy="2195333"/>
          </a:xfrm>
          <a:prstGeom prst="rect">
            <a:avLst/>
          </a:prstGeom>
        </p:spPr>
      </p:pic>
      <p:sp>
        <p:nvSpPr>
          <p:cNvPr id="15" name="CasellaDiTesto 14"/>
          <p:cNvSpPr txBox="1"/>
          <p:nvPr/>
        </p:nvSpPr>
        <p:spPr>
          <a:xfrm>
            <a:off x="2517913" y="1245705"/>
            <a:ext cx="1204176" cy="369332"/>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black"/>
                </a:solidFill>
                <a:effectLst/>
                <a:uLnTx/>
                <a:uFillTx/>
                <a:latin typeface="Gill Sans MT"/>
                <a:ea typeface="+mn-ea"/>
                <a:cs typeface="+mn-cs"/>
              </a:rPr>
              <a:t>Inchiostri</a:t>
            </a:r>
          </a:p>
        </p:txBody>
      </p:sp>
      <p:sp>
        <p:nvSpPr>
          <p:cNvPr id="16" name="CasellaDiTesto 15"/>
          <p:cNvSpPr txBox="1"/>
          <p:nvPr/>
        </p:nvSpPr>
        <p:spPr>
          <a:xfrm>
            <a:off x="9263269" y="1311966"/>
            <a:ext cx="2029723" cy="369332"/>
          </a:xfrm>
          <a:prstGeom prst="rect">
            <a:avLst/>
          </a:prstGeom>
        </p:spPr>
        <p:style>
          <a:lnRef idx="1">
            <a:schemeClr val="accent3"/>
          </a:lnRef>
          <a:fillRef idx="3">
            <a:schemeClr val="accent3"/>
          </a:fillRef>
          <a:effectRef idx="2">
            <a:schemeClr val="accent3"/>
          </a:effectRef>
          <a:fontRef idx="minor">
            <a:schemeClr val="lt1"/>
          </a:fontRef>
        </p:style>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black"/>
                </a:solidFill>
                <a:effectLst/>
                <a:uLnTx/>
                <a:uFillTx/>
                <a:latin typeface="Gill Sans MT"/>
                <a:ea typeface="+mn-ea"/>
                <a:cs typeface="+mn-cs"/>
              </a:rPr>
              <a:t>Filtri &amp; Inchiostri</a:t>
            </a:r>
          </a:p>
        </p:txBody>
      </p:sp>
      <p:pic>
        <p:nvPicPr>
          <p:cNvPr id="17" name="Immagine 16" descr="20170331_161417.jpg"/>
          <p:cNvPicPr>
            <a:picLocks noChangeAspect="1"/>
          </p:cNvPicPr>
          <p:nvPr/>
        </p:nvPicPr>
        <p:blipFill>
          <a:blip r:embed="rId4">
            <a:lum bright="20000" contrast="20000"/>
          </a:blip>
          <a:srcRect l="66804" t="47714" r="25750" b="5238"/>
          <a:stretch>
            <a:fillRect/>
          </a:stretch>
        </p:blipFill>
        <p:spPr>
          <a:xfrm rot="5400000">
            <a:off x="9610243" y="739523"/>
            <a:ext cx="907867" cy="32265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8" name="Rettangolo 17"/>
          <p:cNvSpPr/>
          <p:nvPr/>
        </p:nvSpPr>
        <p:spPr>
          <a:xfrm>
            <a:off x="7476685" y="4787632"/>
            <a:ext cx="4662304" cy="1477328"/>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black"/>
                </a:solidFill>
                <a:effectLst/>
                <a:uLnTx/>
                <a:uFillTx/>
                <a:latin typeface="Gill Sans MT"/>
                <a:ea typeface="+mn-ea"/>
                <a:cs typeface="+mn-cs"/>
              </a:rPr>
              <a:t>Inchiostri come filtri</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1" i="0" u="none" strike="noStrike" kern="1200" cap="none" spc="0" normalizeH="0" baseline="0" noProof="0" dirty="0">
              <a:ln>
                <a:noFill/>
              </a:ln>
              <a:solidFill>
                <a:prstClr val="black"/>
              </a:solidFill>
              <a:effectLst/>
              <a:uLnTx/>
              <a:uFillTx/>
              <a:latin typeface="Gill Sans M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Gill Sans MT"/>
                <a:ea typeface="+mn-ea"/>
                <a:cs typeface="+mn-cs"/>
              </a:rPr>
              <a:t>- </a:t>
            </a:r>
            <a:r>
              <a:rPr kumimoji="0" lang="it-IT" sz="1800" b="1" i="0" u="none" strike="noStrike" kern="1200" cap="none" spc="0" normalizeH="0" baseline="0" noProof="0" dirty="0">
                <a:ln>
                  <a:noFill/>
                </a:ln>
                <a:solidFill>
                  <a:srgbClr val="FFC000"/>
                </a:solidFill>
                <a:effectLst/>
                <a:uLnTx/>
                <a:uFillTx/>
                <a:latin typeface="Gill Sans MT"/>
                <a:ea typeface="+mn-ea"/>
                <a:cs typeface="+mn-cs"/>
              </a:rPr>
              <a:t>Inchiostro GIALLO</a:t>
            </a:r>
            <a:r>
              <a:rPr kumimoji="0" lang="it-IT" sz="1800" b="1" i="0" u="none" strike="noStrike" kern="1200" cap="none" spc="0" normalizeH="0" baseline="0" noProof="0" dirty="0">
                <a:ln>
                  <a:noFill/>
                </a:ln>
                <a:solidFill>
                  <a:prstClr val="black"/>
                </a:solidFill>
                <a:effectLst/>
                <a:uLnTx/>
                <a:uFillTx/>
                <a:latin typeface="Gill Sans MT"/>
                <a:ea typeface="+mn-ea"/>
                <a:cs typeface="+mn-cs"/>
              </a:rPr>
              <a:t> </a:t>
            </a:r>
            <a:r>
              <a:rPr kumimoji="0" lang="it-IT" sz="1800" b="1" i="0" u="none" strike="noStrike" kern="1200" cap="none" spc="0" normalizeH="0" baseline="0" noProof="0" dirty="0">
                <a:ln>
                  <a:noFill/>
                </a:ln>
                <a:solidFill>
                  <a:srgbClr val="FFC000"/>
                </a:solidFill>
                <a:effectLst/>
                <a:uLnTx/>
                <a:uFillTx/>
                <a:latin typeface="Gill Sans MT"/>
                <a:ea typeface="+mn-ea"/>
                <a:cs typeface="+mn-cs"/>
              </a:rPr>
              <a:t>-&gt; </a:t>
            </a:r>
            <a:r>
              <a:rPr kumimoji="0" lang="it-IT" sz="1800" b="1" i="0" u="none" strike="noStrike" kern="1200" cap="none" spc="0" normalizeH="0" baseline="0" noProof="0" dirty="0">
                <a:ln>
                  <a:noFill/>
                </a:ln>
                <a:solidFill>
                  <a:srgbClr val="FF0000"/>
                </a:solidFill>
                <a:effectLst/>
                <a:uLnTx/>
                <a:uFillTx/>
                <a:latin typeface="Gill Sans MT"/>
                <a:ea typeface="+mn-ea"/>
                <a:cs typeface="+mn-cs"/>
              </a:rPr>
              <a:t>ROSSO</a:t>
            </a:r>
            <a:r>
              <a:rPr kumimoji="0" lang="it-IT" sz="1800" b="0" i="0" u="none" strike="noStrike" kern="1200" cap="none" spc="0" normalizeH="0" baseline="0" noProof="0" dirty="0">
                <a:ln>
                  <a:noFill/>
                </a:ln>
                <a:solidFill>
                  <a:prstClr val="black"/>
                </a:solidFill>
                <a:effectLst/>
                <a:uLnTx/>
                <a:uFillTx/>
                <a:latin typeface="Gill Sans MT"/>
                <a:ea typeface="+mn-ea"/>
                <a:cs typeface="+mn-cs"/>
              </a:rPr>
              <a:t> &amp; </a:t>
            </a:r>
            <a:r>
              <a:rPr kumimoji="0" lang="it-IT" sz="1800" b="1" i="0" u="none" strike="noStrike" kern="1200" cap="none" spc="0" normalizeH="0" baseline="0" noProof="0" dirty="0">
                <a:ln>
                  <a:noFill/>
                </a:ln>
                <a:solidFill>
                  <a:srgbClr val="00CC00"/>
                </a:solidFill>
                <a:effectLst/>
                <a:uLnTx/>
                <a:uFillTx/>
                <a:latin typeface="Gill Sans MT"/>
                <a:ea typeface="+mn-ea"/>
                <a:cs typeface="+mn-cs"/>
              </a:rPr>
              <a:t>VERDE</a:t>
            </a:r>
          </a:p>
          <a:p>
            <a:pPr marL="0" marR="0" lvl="0" indent="0" algn="l" defTabSz="457200" rtl="0" eaLnBrk="1" fontAlgn="auto" latinLnBrk="0" hangingPunct="1">
              <a:lnSpc>
                <a:spcPct val="100000"/>
              </a:lnSpc>
              <a:spcBef>
                <a:spcPts val="0"/>
              </a:spcBef>
              <a:spcAft>
                <a:spcPts val="0"/>
              </a:spcAft>
              <a:buClrTx/>
              <a:buSzTx/>
              <a:buFontTx/>
              <a:buChar char="-"/>
              <a:tabLst/>
              <a:defRPr/>
            </a:pPr>
            <a:r>
              <a:rPr kumimoji="0" lang="it-IT" sz="1800" b="0" i="0" u="none" strike="noStrike" kern="1200" cap="none" spc="0" normalizeH="0" baseline="0" noProof="0" dirty="0">
                <a:ln>
                  <a:noFill/>
                </a:ln>
                <a:solidFill>
                  <a:prstClr val="black"/>
                </a:solidFill>
                <a:effectLst/>
                <a:uLnTx/>
                <a:uFillTx/>
                <a:latin typeface="Gill Sans MT"/>
                <a:ea typeface="+mn-ea"/>
                <a:cs typeface="+mn-cs"/>
              </a:rPr>
              <a:t> </a:t>
            </a:r>
            <a:r>
              <a:rPr kumimoji="0" lang="it-IT" sz="1800" b="1" i="0" u="none" strike="noStrike" kern="1200" cap="none" spc="0" normalizeH="0" baseline="0" noProof="0" dirty="0">
                <a:ln>
                  <a:noFill/>
                </a:ln>
                <a:solidFill>
                  <a:srgbClr val="00B0F0"/>
                </a:solidFill>
                <a:effectLst/>
                <a:uLnTx/>
                <a:uFillTx/>
                <a:latin typeface="Gill Sans MT"/>
                <a:ea typeface="+mn-ea"/>
                <a:cs typeface="+mn-cs"/>
              </a:rPr>
              <a:t>Inchiostro CIANO -&gt;</a:t>
            </a:r>
            <a:r>
              <a:rPr kumimoji="0" lang="it-IT" sz="1800" b="0" i="0" u="none" strike="noStrike" kern="1200" cap="none" spc="0" normalizeH="0" baseline="0" noProof="0" dirty="0">
                <a:ln>
                  <a:noFill/>
                </a:ln>
                <a:solidFill>
                  <a:prstClr val="black"/>
                </a:solidFill>
                <a:effectLst/>
                <a:uLnTx/>
                <a:uFillTx/>
                <a:latin typeface="Gill Sans MT"/>
                <a:ea typeface="+mn-ea"/>
                <a:cs typeface="+mn-cs"/>
              </a:rPr>
              <a:t> </a:t>
            </a:r>
            <a:r>
              <a:rPr kumimoji="0" lang="it-IT" sz="1800" b="1" i="0" u="none" strike="noStrike" kern="1200" cap="none" spc="0" normalizeH="0" baseline="0" noProof="0" dirty="0">
                <a:ln>
                  <a:noFill/>
                </a:ln>
                <a:solidFill>
                  <a:srgbClr val="00CC00"/>
                </a:solidFill>
                <a:effectLst/>
                <a:uLnTx/>
                <a:uFillTx/>
                <a:latin typeface="Gill Sans MT"/>
                <a:ea typeface="+mn-ea"/>
                <a:cs typeface="+mn-cs"/>
              </a:rPr>
              <a:t>VERDE </a:t>
            </a:r>
            <a:r>
              <a:rPr kumimoji="0" lang="it-IT" sz="1800" b="0" i="0" u="none" strike="noStrike" kern="1200" cap="none" spc="0" normalizeH="0" baseline="0" noProof="0" dirty="0">
                <a:ln>
                  <a:noFill/>
                </a:ln>
                <a:solidFill>
                  <a:prstClr val="black"/>
                </a:solidFill>
                <a:effectLst/>
                <a:uLnTx/>
                <a:uFillTx/>
                <a:latin typeface="Gill Sans MT"/>
                <a:ea typeface="+mn-ea"/>
                <a:cs typeface="+mn-cs"/>
              </a:rPr>
              <a:t>&amp; </a:t>
            </a:r>
            <a:r>
              <a:rPr kumimoji="0" lang="it-IT" sz="1800" b="1" i="0" u="none" strike="noStrike" kern="1200" cap="none" spc="0" normalizeH="0" baseline="0" noProof="0" dirty="0">
                <a:ln>
                  <a:noFill/>
                </a:ln>
                <a:solidFill>
                  <a:srgbClr val="002060"/>
                </a:solidFill>
                <a:effectLst/>
                <a:uLnTx/>
                <a:uFillTx/>
                <a:latin typeface="Gill Sans MT"/>
                <a:ea typeface="+mn-ea"/>
                <a:cs typeface="+mn-cs"/>
              </a:rPr>
              <a:t>BLUE</a:t>
            </a:r>
          </a:p>
          <a:p>
            <a:pPr marL="0" marR="0" lvl="0" indent="0" algn="l" defTabSz="457200" rtl="0" eaLnBrk="1" fontAlgn="auto" latinLnBrk="0" hangingPunct="1">
              <a:lnSpc>
                <a:spcPct val="100000"/>
              </a:lnSpc>
              <a:spcBef>
                <a:spcPts val="0"/>
              </a:spcBef>
              <a:spcAft>
                <a:spcPts val="0"/>
              </a:spcAft>
              <a:buClrTx/>
              <a:buSzTx/>
              <a:buFontTx/>
              <a:buChar char="-"/>
              <a:tabLst/>
              <a:defRPr/>
            </a:pPr>
            <a:r>
              <a:rPr kumimoji="0" lang="it-IT" sz="1800" b="1" i="0" u="none" strike="noStrike" kern="1200" cap="none" spc="0" normalizeH="0" baseline="0" noProof="0" dirty="0">
                <a:ln>
                  <a:noFill/>
                </a:ln>
                <a:solidFill>
                  <a:srgbClr val="002060"/>
                </a:solidFill>
                <a:effectLst/>
                <a:uLnTx/>
                <a:uFillTx/>
                <a:latin typeface="Gill Sans MT"/>
                <a:ea typeface="+mn-ea"/>
                <a:cs typeface="+mn-cs"/>
              </a:rPr>
              <a:t> </a:t>
            </a:r>
            <a:r>
              <a:rPr kumimoji="0" lang="it-IT" sz="1800" b="1" i="0" u="none" strike="noStrike" kern="1200" cap="none" spc="0" normalizeH="0" baseline="0" noProof="0" dirty="0">
                <a:ln>
                  <a:noFill/>
                </a:ln>
                <a:solidFill>
                  <a:srgbClr val="FFC000"/>
                </a:solidFill>
                <a:effectLst/>
                <a:uLnTx/>
                <a:uFillTx/>
                <a:latin typeface="Gill Sans MT"/>
                <a:ea typeface="+mn-ea"/>
                <a:cs typeface="+mn-cs"/>
              </a:rPr>
              <a:t>GIALLO </a:t>
            </a:r>
            <a:r>
              <a:rPr kumimoji="0" lang="it-IT" sz="1800" b="1" i="0" u="none" strike="noStrike" kern="1200" cap="none" spc="0" normalizeH="0" baseline="0" noProof="0" dirty="0">
                <a:ln>
                  <a:noFill/>
                </a:ln>
                <a:solidFill>
                  <a:prstClr val="black"/>
                </a:solidFill>
                <a:effectLst/>
                <a:uLnTx/>
                <a:uFillTx/>
                <a:latin typeface="Gill Sans MT"/>
                <a:ea typeface="+mn-ea"/>
                <a:cs typeface="+mn-cs"/>
              </a:rPr>
              <a:t>+</a:t>
            </a:r>
            <a:r>
              <a:rPr kumimoji="0" lang="it-IT" sz="1800" b="1" i="0" u="none" strike="noStrike" kern="1200" cap="none" spc="0" normalizeH="0" baseline="0" noProof="0" dirty="0">
                <a:ln>
                  <a:noFill/>
                </a:ln>
                <a:solidFill>
                  <a:srgbClr val="00CC00"/>
                </a:solidFill>
                <a:effectLst/>
                <a:uLnTx/>
                <a:uFillTx/>
                <a:latin typeface="Gill Sans MT"/>
                <a:ea typeface="+mn-ea"/>
                <a:cs typeface="+mn-cs"/>
              </a:rPr>
              <a:t> </a:t>
            </a:r>
            <a:r>
              <a:rPr kumimoji="0" lang="it-IT" sz="1800" b="1" i="0" u="none" strike="noStrike" kern="1200" cap="none" spc="0" normalizeH="0" baseline="0" noProof="0" dirty="0">
                <a:ln>
                  <a:noFill/>
                </a:ln>
                <a:solidFill>
                  <a:srgbClr val="00B0F0"/>
                </a:solidFill>
                <a:effectLst/>
                <a:uLnTx/>
                <a:uFillTx/>
                <a:latin typeface="Gill Sans MT"/>
                <a:ea typeface="+mn-ea"/>
                <a:cs typeface="+mn-cs"/>
              </a:rPr>
              <a:t>CIANO</a:t>
            </a:r>
            <a:r>
              <a:rPr kumimoji="0" lang="it-IT" sz="1800" b="1" i="0" u="none" strike="noStrike" kern="1200" cap="none" spc="0" normalizeH="0" baseline="0" noProof="0" dirty="0">
                <a:ln>
                  <a:noFill/>
                </a:ln>
                <a:solidFill>
                  <a:srgbClr val="00CC00"/>
                </a:solidFill>
                <a:effectLst/>
                <a:uLnTx/>
                <a:uFillTx/>
                <a:latin typeface="Gill Sans MT"/>
                <a:ea typeface="+mn-ea"/>
                <a:cs typeface="+mn-cs"/>
              </a:rPr>
              <a:t> = VERDE!</a:t>
            </a:r>
          </a:p>
        </p:txBody>
      </p:sp>
    </p:spTree>
    <p:extLst>
      <p:ext uri="{BB962C8B-B14F-4D97-AF65-F5344CB8AC3E}">
        <p14:creationId xmlns:p14="http://schemas.microsoft.com/office/powerpoint/2010/main" val="19835890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1000"/>
                                        <p:tgtEl>
                                          <p:spTgt spid="18"/>
                                        </p:tgtEl>
                                      </p:cBhvr>
                                    </p:animEffect>
                                    <p:anim calcmode="lin" valueType="num">
                                      <p:cBhvr>
                                        <p:cTn id="38" dur="1000" fill="hold"/>
                                        <p:tgtEl>
                                          <p:spTgt spid="18"/>
                                        </p:tgtEl>
                                        <p:attrNameLst>
                                          <p:attrName>ppt_x</p:attrName>
                                        </p:attrNameLst>
                                      </p:cBhvr>
                                      <p:tavLst>
                                        <p:tav tm="0">
                                          <p:val>
                                            <p:strVal val="#ppt_x"/>
                                          </p:val>
                                        </p:tav>
                                        <p:tav tm="100000">
                                          <p:val>
                                            <p:strVal val="#ppt_x"/>
                                          </p:val>
                                        </p:tav>
                                      </p:tavLst>
                                    </p:anim>
                                    <p:anim calcmode="lin" valueType="num">
                                      <p:cBhvr>
                                        <p:cTn id="3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P spid="15" grpId="0" animBg="1"/>
      <p:bldP spid="16" grpId="0" animBg="1"/>
      <p:bldP spid="1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57292" y="1338359"/>
            <a:ext cx="1554480" cy="1719072"/>
          </a:xfrm>
          <a:prstGeom prst="rect">
            <a:avLst/>
          </a:prstGeom>
        </p:spPr>
      </p:pic>
      <p:sp>
        <p:nvSpPr>
          <p:cNvPr id="2" name="Titolo 1"/>
          <p:cNvSpPr>
            <a:spLocks noGrp="1"/>
          </p:cNvSpPr>
          <p:nvPr>
            <p:ph type="title"/>
          </p:nvPr>
        </p:nvSpPr>
        <p:spPr>
          <a:xfrm>
            <a:off x="290641" y="152400"/>
            <a:ext cx="11291759" cy="902450"/>
          </a:xfrm>
        </p:spPr>
        <p:txBody>
          <a:bodyPr>
            <a:normAutofit fontScale="90000"/>
          </a:bodyPr>
          <a:lstStyle/>
          <a:p>
            <a:r>
              <a:rPr lang="it-IT" b="1" dirty="0"/>
              <a:t>EXTEND 6) Sintesi additiva - sottrattiva e ……</a:t>
            </a:r>
            <a:br>
              <a:rPr lang="it-IT" b="1" dirty="0"/>
            </a:br>
            <a:r>
              <a:rPr lang="it-IT" b="1" dirty="0"/>
              <a:t>operatori insiemistici</a:t>
            </a:r>
            <a:endParaRPr lang="it-IT" dirty="0"/>
          </a:p>
        </p:txBody>
      </p:sp>
      <p:pic>
        <p:nvPicPr>
          <p:cNvPr id="6" name="Picture 15"/>
          <p:cNvPicPr>
            <a:picLocks noChangeAspect="1" noChangeArrowheads="1"/>
          </p:cNvPicPr>
          <p:nvPr/>
        </p:nvPicPr>
        <p:blipFill>
          <a:blip r:embed="rId3">
            <a:clrChange>
              <a:clrFrom>
                <a:srgbClr val="FFFFFF"/>
              </a:clrFrom>
              <a:clrTo>
                <a:srgbClr val="FFFFFF">
                  <a:alpha val="0"/>
                </a:srgbClr>
              </a:clrTo>
            </a:clrChange>
            <a:duotone>
              <a:prstClr val="black"/>
              <a:srgbClr val="92D050">
                <a:tint val="45000"/>
                <a:satMod val="400000"/>
              </a:srgbClr>
            </a:duotone>
            <a:extLst>
              <a:ext uri="{BEBA8EAE-BF5A-486C-A8C5-ECC9F3942E4B}">
                <a14:imgProps xmlns:a14="http://schemas.microsoft.com/office/drawing/2010/main">
                  <a14:imgLayer r:embed="rId4">
                    <a14:imgEffect>
                      <a14:colorTemperature colorTemp="11200"/>
                    </a14:imgEffect>
                  </a14:imgLayer>
                </a14:imgProps>
              </a:ext>
            </a:extLst>
          </a:blip>
          <a:srcRect/>
          <a:stretch>
            <a:fillRect/>
          </a:stretch>
        </p:blipFill>
        <p:spPr bwMode="auto">
          <a:xfrm>
            <a:off x="4291881" y="1899658"/>
            <a:ext cx="3019577" cy="229625"/>
          </a:xfrm>
          <a:prstGeom prst="rect">
            <a:avLst/>
          </a:prstGeom>
          <a:noFill/>
        </p:spPr>
      </p:pic>
      <p:pic>
        <p:nvPicPr>
          <p:cNvPr id="3" name="Immagin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08787" y="1211376"/>
            <a:ext cx="1542288" cy="1749552"/>
          </a:xfrm>
          <a:prstGeom prst="rect">
            <a:avLst/>
          </a:prstGeom>
        </p:spPr>
      </p:pic>
      <p:pic>
        <p:nvPicPr>
          <p:cNvPr id="9" name="Picture 3"/>
          <p:cNvPicPr>
            <a:picLocks noChangeAspect="1" noChangeArrowheads="1"/>
          </p:cNvPicPr>
          <p:nvPr/>
        </p:nvPicPr>
        <p:blipFill>
          <a:blip r:embed="rId6">
            <a:clrChange>
              <a:clrFrom>
                <a:srgbClr val="FFFFFF"/>
              </a:clrFrom>
              <a:clrTo>
                <a:srgbClr val="FFFFFF">
                  <a:alpha val="0"/>
                </a:srgbClr>
              </a:clrTo>
            </a:clrChange>
            <a:duotone>
              <a:prstClr val="black"/>
              <a:srgbClr val="CC00CC">
                <a:tint val="45000"/>
                <a:satMod val="400000"/>
              </a:srgbClr>
            </a:duotone>
            <a:extLst>
              <a:ext uri="{BEBA8EAE-BF5A-486C-A8C5-ECC9F3942E4B}">
                <a14:imgProps xmlns:a14="http://schemas.microsoft.com/office/drawing/2010/main">
                  <a14:imgLayer r:embed="rId7">
                    <a14:imgEffect>
                      <a14:colorTemperature colorTemp="11200"/>
                    </a14:imgEffect>
                  </a14:imgLayer>
                </a14:imgProps>
              </a:ext>
            </a:extLst>
          </a:blip>
          <a:srcRect/>
          <a:stretch>
            <a:fillRect/>
          </a:stretch>
        </p:blipFill>
        <p:spPr bwMode="auto">
          <a:xfrm>
            <a:off x="3051075" y="1933130"/>
            <a:ext cx="927879" cy="191315"/>
          </a:xfrm>
          <a:prstGeom prst="rect">
            <a:avLst/>
          </a:prstGeom>
          <a:noFill/>
        </p:spPr>
      </p:pic>
      <p:pic>
        <p:nvPicPr>
          <p:cNvPr id="10" name="Picture 2"/>
          <p:cNvPicPr>
            <a:picLocks noChangeAspect="1" noChangeArrowheads="1"/>
          </p:cNvPicPr>
          <p:nvPr/>
        </p:nvPicPr>
        <p:blipFill>
          <a:blip r:embed="rId8">
            <a:clrChange>
              <a:clrFrom>
                <a:srgbClr val="FFFFFF"/>
              </a:clrFrom>
              <a:clrTo>
                <a:srgbClr val="FFFFFF">
                  <a:alpha val="0"/>
                </a:srgbClr>
              </a:clrTo>
            </a:clrChange>
            <a:extLst>
              <a:ext uri="{BEBA8EAE-BF5A-486C-A8C5-ECC9F3942E4B}">
                <a14:imgProps xmlns:a14="http://schemas.microsoft.com/office/drawing/2010/main">
                  <a14:imgLayer r:embed="rId9">
                    <a14:imgEffect>
                      <a14:colorTemperature colorTemp="11200"/>
                    </a14:imgEffect>
                  </a14:imgLayer>
                </a14:imgProps>
              </a:ext>
            </a:extLst>
          </a:blip>
          <a:srcRect/>
          <a:stretch>
            <a:fillRect/>
          </a:stretch>
        </p:blipFill>
        <p:spPr bwMode="auto">
          <a:xfrm>
            <a:off x="586787" y="1890495"/>
            <a:ext cx="909808" cy="195657"/>
          </a:xfrm>
          <a:prstGeom prst="rect">
            <a:avLst/>
          </a:prstGeom>
          <a:noFill/>
        </p:spPr>
      </p:pic>
      <p:pic>
        <p:nvPicPr>
          <p:cNvPr id="11" name="Picture 1"/>
          <p:cNvPicPr>
            <a:picLocks noChangeAspect="1" noChangeArrowheads="1"/>
          </p:cNvPicPr>
          <p:nvPr/>
        </p:nvPicPr>
        <p:blipFill>
          <a:blip r:embed="rId10">
            <a:clrChange>
              <a:clrFrom>
                <a:srgbClr val="FFFFFF"/>
              </a:clrFrom>
              <a:clrTo>
                <a:srgbClr val="FFFFFF">
                  <a:alpha val="0"/>
                </a:srgbClr>
              </a:clrTo>
            </a:clrChange>
            <a:duotone>
              <a:prstClr val="black"/>
              <a:schemeClr val="accent2">
                <a:tint val="45000"/>
                <a:satMod val="400000"/>
              </a:schemeClr>
            </a:duotone>
            <a:extLst>
              <a:ext uri="{BEBA8EAE-BF5A-486C-A8C5-ECC9F3942E4B}">
                <a14:imgProps xmlns:a14="http://schemas.microsoft.com/office/drawing/2010/main">
                  <a14:imgLayer r:embed="rId11">
                    <a14:imgEffect>
                      <a14:colorTemperature colorTemp="11200"/>
                    </a14:imgEffect>
                  </a14:imgLayer>
                </a14:imgProps>
              </a:ext>
            </a:extLst>
          </a:blip>
          <a:srcRect/>
          <a:stretch>
            <a:fillRect/>
          </a:stretch>
        </p:blipFill>
        <p:spPr bwMode="auto">
          <a:xfrm>
            <a:off x="1754890" y="3100805"/>
            <a:ext cx="1050082" cy="225824"/>
          </a:xfrm>
          <a:prstGeom prst="rect">
            <a:avLst/>
          </a:prstGeom>
          <a:noFill/>
        </p:spPr>
      </p:pic>
      <p:pic>
        <p:nvPicPr>
          <p:cNvPr id="12" name="Immagine 11"/>
          <p:cNvPicPr/>
          <p:nvPr/>
        </p:nvPicPr>
        <p:blipFill>
          <a:blip r:embed="rId12" cstate="print"/>
          <a:srcRect/>
          <a:stretch>
            <a:fillRect/>
          </a:stretch>
        </p:blipFill>
        <p:spPr bwMode="auto">
          <a:xfrm>
            <a:off x="290641" y="4021129"/>
            <a:ext cx="2211429" cy="1959706"/>
          </a:xfrm>
          <a:prstGeom prst="rect">
            <a:avLst/>
          </a:prstGeom>
          <a:noFill/>
          <a:ln w="9525">
            <a:noFill/>
            <a:miter lim="800000"/>
            <a:headEnd/>
            <a:tailEnd/>
          </a:ln>
        </p:spPr>
      </p:pic>
      <p:pic>
        <p:nvPicPr>
          <p:cNvPr id="13" name="Picture 10"/>
          <p:cNvPicPr>
            <a:picLocks noChangeAspect="1" noChangeArrowheads="1"/>
          </p:cNvPicPr>
          <p:nvPr/>
        </p:nvPicPr>
        <p:blipFill>
          <a:blip r:embed="rId13">
            <a:clrChange>
              <a:clrFrom>
                <a:srgbClr val="FFFFFF"/>
              </a:clrFrom>
              <a:clrTo>
                <a:srgbClr val="FFFFFF">
                  <a:alpha val="0"/>
                </a:srgbClr>
              </a:clrTo>
            </a:clrChange>
          </a:blip>
          <a:srcRect/>
          <a:stretch>
            <a:fillRect/>
          </a:stretch>
        </p:blipFill>
        <p:spPr bwMode="auto">
          <a:xfrm>
            <a:off x="2433176" y="4211921"/>
            <a:ext cx="2351260" cy="221817"/>
          </a:xfrm>
          <a:prstGeom prst="rect">
            <a:avLst/>
          </a:prstGeom>
          <a:noFill/>
        </p:spPr>
      </p:pic>
      <p:pic>
        <p:nvPicPr>
          <p:cNvPr id="14" name="Picture 9"/>
          <p:cNvPicPr>
            <a:picLocks noChangeAspect="1" noChangeArrowheads="1"/>
          </p:cNvPicPr>
          <p:nvPr/>
        </p:nvPicPr>
        <p:blipFill>
          <a:blip r:embed="rId14">
            <a:clrChange>
              <a:clrFrom>
                <a:srgbClr val="FFFFFF"/>
              </a:clrFrom>
              <a:clrTo>
                <a:srgbClr val="FFFFFF">
                  <a:alpha val="0"/>
                </a:srgbClr>
              </a:clrTo>
            </a:clrChange>
          </a:blip>
          <a:srcRect/>
          <a:stretch>
            <a:fillRect/>
          </a:stretch>
        </p:blipFill>
        <p:spPr bwMode="auto">
          <a:xfrm>
            <a:off x="2471275" y="4804588"/>
            <a:ext cx="2313161" cy="222419"/>
          </a:xfrm>
          <a:prstGeom prst="rect">
            <a:avLst/>
          </a:prstGeom>
          <a:noFill/>
        </p:spPr>
      </p:pic>
      <p:pic>
        <p:nvPicPr>
          <p:cNvPr id="15" name="Picture 8"/>
          <p:cNvPicPr>
            <a:picLocks noChangeAspect="1" noChangeArrowheads="1"/>
          </p:cNvPicPr>
          <p:nvPr/>
        </p:nvPicPr>
        <p:blipFill>
          <a:blip r:embed="rId15">
            <a:clrChange>
              <a:clrFrom>
                <a:srgbClr val="FFFFFF"/>
              </a:clrFrom>
              <a:clrTo>
                <a:srgbClr val="FFFFFF">
                  <a:alpha val="0"/>
                </a:srgbClr>
              </a:clrTo>
            </a:clrChange>
          </a:blip>
          <a:srcRect/>
          <a:stretch>
            <a:fillRect/>
          </a:stretch>
        </p:blipFill>
        <p:spPr bwMode="auto">
          <a:xfrm>
            <a:off x="2502071" y="5389425"/>
            <a:ext cx="2282365" cy="219459"/>
          </a:xfrm>
          <a:prstGeom prst="rect">
            <a:avLst/>
          </a:prstGeom>
          <a:noFill/>
        </p:spPr>
      </p:pic>
      <p:pic>
        <p:nvPicPr>
          <p:cNvPr id="16" name="Picture 14"/>
          <p:cNvPicPr>
            <a:picLocks noChangeAspect="1" noChangeArrowheads="1"/>
          </p:cNvPicPr>
          <p:nvPr/>
        </p:nvPicPr>
        <p:blipFill>
          <a:blip r:embed="rId16">
            <a:clrChange>
              <a:clrFrom>
                <a:srgbClr val="FFFFFF"/>
              </a:clrFrom>
              <a:clrTo>
                <a:srgbClr val="FFFFFF">
                  <a:alpha val="0"/>
                </a:srgbClr>
              </a:clrTo>
            </a:clrChange>
            <a:duotone>
              <a:prstClr val="black"/>
              <a:srgbClr val="FF0000">
                <a:tint val="45000"/>
                <a:satMod val="400000"/>
              </a:srgbClr>
            </a:duotone>
            <a:extLst>
              <a:ext uri="{BEBA8EAE-BF5A-486C-A8C5-ECC9F3942E4B}">
                <a14:imgProps xmlns:a14="http://schemas.microsoft.com/office/drawing/2010/main">
                  <a14:imgLayer r:embed="rId17">
                    <a14:imgEffect>
                      <a14:colorTemperature colorTemp="11200"/>
                    </a14:imgEffect>
                  </a14:imgLayer>
                </a14:imgProps>
              </a:ext>
            </a:extLst>
          </a:blip>
          <a:srcRect/>
          <a:stretch>
            <a:fillRect/>
          </a:stretch>
        </p:blipFill>
        <p:spPr bwMode="auto">
          <a:xfrm>
            <a:off x="8726099" y="1944233"/>
            <a:ext cx="3101539" cy="232325"/>
          </a:xfrm>
          <a:prstGeom prst="rect">
            <a:avLst/>
          </a:prstGeom>
          <a:noFill/>
        </p:spPr>
      </p:pic>
      <p:pic>
        <p:nvPicPr>
          <p:cNvPr id="18" name="Picture 13"/>
          <p:cNvPicPr>
            <a:picLocks noChangeAspect="1" noChangeArrowheads="1"/>
          </p:cNvPicPr>
          <p:nvPr/>
        </p:nvPicPr>
        <p:blipFill>
          <a:blip r:embed="rId18">
            <a:clrChange>
              <a:clrFrom>
                <a:srgbClr val="FFFFFF"/>
              </a:clrFrom>
              <a:clrTo>
                <a:srgbClr val="FFFFFF">
                  <a:alpha val="0"/>
                </a:srgbClr>
              </a:clrTo>
            </a:clrChange>
            <a:duotone>
              <a:prstClr val="black"/>
              <a:srgbClr val="0070C0">
                <a:tint val="45000"/>
                <a:satMod val="400000"/>
              </a:srgbClr>
            </a:duotone>
            <a:extLst>
              <a:ext uri="{BEBA8EAE-BF5A-486C-A8C5-ECC9F3942E4B}">
                <a14:imgProps xmlns:a14="http://schemas.microsoft.com/office/drawing/2010/main">
                  <a14:imgLayer r:embed="rId19">
                    <a14:imgEffect>
                      <a14:colorTemperature colorTemp="11200"/>
                    </a14:imgEffect>
                  </a14:imgLayer>
                </a14:imgProps>
              </a:ext>
            </a:extLst>
          </a:blip>
          <a:srcRect/>
          <a:stretch>
            <a:fillRect/>
          </a:stretch>
        </p:blipFill>
        <p:spPr bwMode="auto">
          <a:xfrm>
            <a:off x="6624534" y="3089464"/>
            <a:ext cx="3429182" cy="256868"/>
          </a:xfrm>
          <a:prstGeom prst="rect">
            <a:avLst/>
          </a:prstGeom>
          <a:noFill/>
        </p:spPr>
      </p:pic>
      <p:pic>
        <p:nvPicPr>
          <p:cNvPr id="19" name="Immagine 18"/>
          <p:cNvPicPr/>
          <p:nvPr/>
        </p:nvPicPr>
        <p:blipFill>
          <a:blip r:embed="rId20" cstate="print"/>
          <a:srcRect/>
          <a:stretch>
            <a:fillRect/>
          </a:stretch>
        </p:blipFill>
        <p:spPr bwMode="auto">
          <a:xfrm>
            <a:off x="7578812" y="4125716"/>
            <a:ext cx="2651667" cy="1802581"/>
          </a:xfrm>
          <a:prstGeom prst="rect">
            <a:avLst/>
          </a:prstGeom>
          <a:noFill/>
          <a:ln w="9525">
            <a:noFill/>
            <a:miter lim="800000"/>
            <a:headEnd/>
            <a:tailEnd/>
          </a:ln>
        </p:spPr>
      </p:pic>
      <p:pic>
        <p:nvPicPr>
          <p:cNvPr id="20" name="Picture 1"/>
          <p:cNvPicPr>
            <a:picLocks noChangeAspect="1" noChangeArrowheads="1"/>
          </p:cNvPicPr>
          <p:nvPr/>
        </p:nvPicPr>
        <p:blipFill>
          <a:blip r:embed="rId21">
            <a:clrChange>
              <a:clrFrom>
                <a:srgbClr val="FFFFFF"/>
              </a:clrFrom>
              <a:clrTo>
                <a:srgbClr val="FFFFFF">
                  <a:alpha val="0"/>
                </a:srgbClr>
              </a:clrTo>
            </a:clrChange>
            <a:duotone>
              <a:prstClr val="black"/>
              <a:srgbClr val="FF0000">
                <a:tint val="45000"/>
                <a:satMod val="400000"/>
              </a:srgbClr>
            </a:duotone>
            <a:extLst>
              <a:ext uri="{BEBA8EAE-BF5A-486C-A8C5-ECC9F3942E4B}">
                <a14:imgProps xmlns:a14="http://schemas.microsoft.com/office/drawing/2010/main">
                  <a14:imgLayer r:embed="rId22">
                    <a14:imgEffect>
                      <a14:colorTemperature colorTemp="11200"/>
                    </a14:imgEffect>
                  </a14:imgLayer>
                </a14:imgProps>
              </a:ext>
            </a:extLst>
          </a:blip>
          <a:srcRect/>
          <a:stretch>
            <a:fillRect/>
          </a:stretch>
        </p:blipFill>
        <p:spPr bwMode="auto">
          <a:xfrm>
            <a:off x="8001190" y="3947014"/>
            <a:ext cx="675870" cy="201752"/>
          </a:xfrm>
          <a:prstGeom prst="rect">
            <a:avLst/>
          </a:prstGeom>
          <a:noFill/>
        </p:spPr>
      </p:pic>
      <p:pic>
        <p:nvPicPr>
          <p:cNvPr id="21" name="Picture 3"/>
          <p:cNvPicPr>
            <a:picLocks noChangeAspect="1" noChangeArrowheads="1"/>
          </p:cNvPicPr>
          <p:nvPr/>
        </p:nvPicPr>
        <p:blipFill>
          <a:blip r:embed="rId23">
            <a:clrChange>
              <a:clrFrom>
                <a:srgbClr val="FFFFFF"/>
              </a:clrFrom>
              <a:clrTo>
                <a:srgbClr val="FFFFFF">
                  <a:alpha val="0"/>
                </a:srgbClr>
              </a:clrTo>
            </a:clrChange>
            <a:duotone>
              <a:prstClr val="black"/>
              <a:srgbClr val="92D050">
                <a:tint val="45000"/>
                <a:satMod val="400000"/>
              </a:srgbClr>
            </a:duotone>
            <a:extLst>
              <a:ext uri="{BEBA8EAE-BF5A-486C-A8C5-ECC9F3942E4B}">
                <a14:imgProps xmlns:a14="http://schemas.microsoft.com/office/drawing/2010/main">
                  <a14:imgLayer r:embed="rId24">
                    <a14:imgEffect>
                      <a14:colorTemperature colorTemp="11200"/>
                    </a14:imgEffect>
                  </a14:imgLayer>
                </a14:imgProps>
              </a:ext>
            </a:extLst>
          </a:blip>
          <a:srcRect/>
          <a:stretch>
            <a:fillRect/>
          </a:stretch>
        </p:blipFill>
        <p:spPr bwMode="auto">
          <a:xfrm>
            <a:off x="10116359" y="4761604"/>
            <a:ext cx="779157" cy="243487"/>
          </a:xfrm>
          <a:prstGeom prst="rect">
            <a:avLst/>
          </a:prstGeom>
          <a:noFill/>
        </p:spPr>
      </p:pic>
      <p:pic>
        <p:nvPicPr>
          <p:cNvPr id="22" name="Picture 5"/>
          <p:cNvPicPr>
            <a:picLocks noChangeAspect="1" noChangeArrowheads="1"/>
          </p:cNvPicPr>
          <p:nvPr/>
        </p:nvPicPr>
        <p:blipFill>
          <a:blip r:embed="rId25">
            <a:clrChange>
              <a:clrFrom>
                <a:srgbClr val="FFFFFF"/>
              </a:clrFrom>
              <a:clrTo>
                <a:srgbClr val="FFFFFF">
                  <a:alpha val="0"/>
                </a:srgbClr>
              </a:clrTo>
            </a:clrChange>
            <a:duotone>
              <a:prstClr val="black"/>
              <a:srgbClr val="0070C0">
                <a:tint val="45000"/>
                <a:satMod val="400000"/>
              </a:srgbClr>
            </a:duotone>
            <a:extLst>
              <a:ext uri="{BEBA8EAE-BF5A-486C-A8C5-ECC9F3942E4B}">
                <a14:imgProps xmlns:a14="http://schemas.microsoft.com/office/drawing/2010/main">
                  <a14:imgLayer r:embed="rId26">
                    <a14:imgEffect>
                      <a14:colorTemperature colorTemp="11200"/>
                    </a14:imgEffect>
                  </a14:imgLayer>
                </a14:imgProps>
              </a:ext>
            </a:extLst>
          </a:blip>
          <a:srcRect/>
          <a:stretch>
            <a:fillRect/>
          </a:stretch>
        </p:blipFill>
        <p:spPr bwMode="auto">
          <a:xfrm>
            <a:off x="7204632" y="5000982"/>
            <a:ext cx="746712" cy="219621"/>
          </a:xfrm>
          <a:prstGeom prst="rect">
            <a:avLst/>
          </a:prstGeom>
          <a:noFill/>
        </p:spPr>
      </p:pic>
      <p:pic>
        <p:nvPicPr>
          <p:cNvPr id="23" name="Picture 1"/>
          <p:cNvPicPr>
            <a:picLocks noChangeAspect="1" noChangeArrowheads="1"/>
          </p:cNvPicPr>
          <p:nvPr/>
        </p:nvPicPr>
        <p:blipFill>
          <a:blip r:embed="rId27">
            <a:clrChange>
              <a:clrFrom>
                <a:srgbClr val="FFFFFF"/>
              </a:clrFrom>
              <a:clrTo>
                <a:srgbClr val="FFFFFF">
                  <a:alpha val="0"/>
                </a:srgbClr>
              </a:clrTo>
            </a:clrChange>
          </a:blip>
          <a:srcRect/>
          <a:stretch>
            <a:fillRect/>
          </a:stretch>
        </p:blipFill>
        <p:spPr bwMode="auto">
          <a:xfrm>
            <a:off x="5714460" y="2410976"/>
            <a:ext cx="1229905" cy="264495"/>
          </a:xfrm>
          <a:prstGeom prst="rect">
            <a:avLst/>
          </a:prstGeom>
          <a:noFill/>
          <a:scene3d>
            <a:camera prst="orthographicFront"/>
            <a:lightRig rig="chilly" dir="t"/>
          </a:scene3d>
          <a:sp3d prstMaterial="metal"/>
        </p:spPr>
      </p:pic>
      <p:pic>
        <p:nvPicPr>
          <p:cNvPr id="24" name="Picture 17"/>
          <p:cNvPicPr>
            <a:picLocks noChangeAspect="1" noChangeArrowheads="1"/>
          </p:cNvPicPr>
          <p:nvPr/>
        </p:nvPicPr>
        <p:blipFill>
          <a:blip r:embed="rId28">
            <a:clrChange>
              <a:clrFrom>
                <a:srgbClr val="FFFFFF"/>
              </a:clrFrom>
              <a:clrTo>
                <a:srgbClr val="FFFFFF">
                  <a:alpha val="0"/>
                </a:srgbClr>
              </a:clrTo>
            </a:clrChange>
          </a:blip>
          <a:srcRect/>
          <a:stretch>
            <a:fillRect/>
          </a:stretch>
        </p:blipFill>
        <p:spPr bwMode="auto">
          <a:xfrm>
            <a:off x="3113268" y="5975359"/>
            <a:ext cx="4573644" cy="285853"/>
          </a:xfrm>
          <a:prstGeom prst="rect">
            <a:avLst/>
          </a:prstGeom>
          <a:noFill/>
          <a:scene3d>
            <a:camera prst="orthographicFront"/>
            <a:lightRig rig="freezing" dir="t"/>
          </a:scene3d>
        </p:spPr>
      </p:pic>
      <p:sp>
        <p:nvSpPr>
          <p:cNvPr id="25" name="Rettangolo 24"/>
          <p:cNvSpPr/>
          <p:nvPr/>
        </p:nvSpPr>
        <p:spPr>
          <a:xfrm>
            <a:off x="7104495" y="3478012"/>
            <a:ext cx="3125984" cy="369332"/>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800" b="1" i="1" u="none" strike="noStrike" kern="1200" cap="none" spc="0" normalizeH="0" baseline="0" noProof="0" dirty="0">
                <a:ln>
                  <a:noFill/>
                </a:ln>
                <a:solidFill>
                  <a:srgbClr val="FADA7A">
                    <a:lumMod val="50000"/>
                  </a:srgbClr>
                </a:solidFill>
                <a:effectLst/>
                <a:uLnTx/>
                <a:uFillTx/>
                <a:latin typeface="Gill Sans MT"/>
                <a:ea typeface="+mn-ea"/>
                <a:cs typeface="+mn-cs"/>
              </a:rPr>
              <a:t>Come funziona l’intersezione</a:t>
            </a:r>
          </a:p>
        </p:txBody>
      </p:sp>
      <p:sp>
        <p:nvSpPr>
          <p:cNvPr id="26" name="Rettangolo 25"/>
          <p:cNvSpPr/>
          <p:nvPr/>
        </p:nvSpPr>
        <p:spPr>
          <a:xfrm>
            <a:off x="1241980" y="3481400"/>
            <a:ext cx="3125984" cy="36933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800" b="1" i="1" u="none" strike="noStrike" kern="1200" cap="none" spc="0" normalizeH="0" baseline="0" noProof="0" dirty="0">
                <a:ln>
                  <a:noFill/>
                </a:ln>
                <a:solidFill>
                  <a:srgbClr val="FADA7A">
                    <a:lumMod val="50000"/>
                  </a:srgbClr>
                </a:solidFill>
                <a:effectLst/>
                <a:uLnTx/>
                <a:uFillTx/>
                <a:latin typeface="Gill Sans MT"/>
                <a:ea typeface="+mn-ea"/>
                <a:cs typeface="+mn-cs"/>
              </a:rPr>
              <a:t>I colori complementari</a:t>
            </a:r>
          </a:p>
        </p:txBody>
      </p:sp>
    </p:spTree>
    <p:extLst>
      <p:ext uri="{BB962C8B-B14F-4D97-AF65-F5344CB8AC3E}">
        <p14:creationId xmlns:p14="http://schemas.microsoft.com/office/powerpoint/2010/main" val="40906980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2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6"/>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18"/>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9"/>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2"/>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nodeType="clickEffect">
                                  <p:stCondLst>
                                    <p:cond delay="0"/>
                                  </p:stCondLst>
                                  <p:childTnLst>
                                    <p:set>
                                      <p:cBhvr>
                                        <p:cTn id="58" dur="1" fill="hold">
                                          <p:stCondLst>
                                            <p:cond delay="0"/>
                                          </p:stCondLst>
                                        </p:cTn>
                                        <p:tgtEl>
                                          <p:spTgt spid="24"/>
                                        </p:tgtEl>
                                        <p:attrNameLst>
                                          <p:attrName>style.visibility</p:attrName>
                                        </p:attrNameLst>
                                      </p:cBhvr>
                                      <p:to>
                                        <p:strVal val="visible"/>
                                      </p:to>
                                    </p:set>
                                    <p:anim calcmode="lin" valueType="num">
                                      <p:cBhvr>
                                        <p:cTn id="59" dur="500" fill="hold"/>
                                        <p:tgtEl>
                                          <p:spTgt spid="24"/>
                                        </p:tgtEl>
                                        <p:attrNameLst>
                                          <p:attrName>ppt_w</p:attrName>
                                        </p:attrNameLst>
                                      </p:cBhvr>
                                      <p:tavLst>
                                        <p:tav tm="0">
                                          <p:val>
                                            <p:fltVal val="0"/>
                                          </p:val>
                                        </p:tav>
                                        <p:tav tm="100000">
                                          <p:val>
                                            <p:strVal val="#ppt_w"/>
                                          </p:val>
                                        </p:tav>
                                      </p:tavLst>
                                    </p:anim>
                                    <p:anim calcmode="lin" valueType="num">
                                      <p:cBhvr>
                                        <p:cTn id="60" dur="500" fill="hold"/>
                                        <p:tgtEl>
                                          <p:spTgt spid="24"/>
                                        </p:tgtEl>
                                        <p:attrNameLst>
                                          <p:attrName>ppt_h</p:attrName>
                                        </p:attrNameLst>
                                      </p:cBhvr>
                                      <p:tavLst>
                                        <p:tav tm="0">
                                          <p:val>
                                            <p:fltVal val="0"/>
                                          </p:val>
                                        </p:tav>
                                        <p:tav tm="100000">
                                          <p:val>
                                            <p:strVal val="#ppt_h"/>
                                          </p:val>
                                        </p:tav>
                                      </p:tavLst>
                                    </p:anim>
                                    <p:animEffect transition="in" filter="fade">
                                      <p:cBhvr>
                                        <p:cTn id="6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rotWithShape="1">
          <a:blip r:embed="rId2"/>
          <a:srcRect r="5445"/>
          <a:stretch/>
        </p:blipFill>
        <p:spPr>
          <a:xfrm>
            <a:off x="-10649" y="1"/>
            <a:ext cx="4571649" cy="6858000"/>
          </a:xfrm>
          <a:prstGeom prst="rect">
            <a:avLst/>
          </a:prstGeom>
        </p:spPr>
      </p:pic>
      <p:pic>
        <p:nvPicPr>
          <p:cNvPr id="9" name="Picture 8"/>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964" r="2807" b="1446"/>
          <a:stretch/>
        </p:blipFill>
        <p:spPr>
          <a:xfrm>
            <a:off x="-10649" y="1"/>
            <a:ext cx="4690532" cy="6858000"/>
          </a:xfrm>
          <a:prstGeom prst="rect">
            <a:avLst/>
          </a:prstGeom>
        </p:spPr>
      </p:pic>
      <p:sp>
        <p:nvSpPr>
          <p:cNvPr id="2" name="Titolo 1"/>
          <p:cNvSpPr>
            <a:spLocks noGrp="1"/>
          </p:cNvSpPr>
          <p:nvPr>
            <p:ph type="title"/>
          </p:nvPr>
        </p:nvSpPr>
        <p:spPr>
          <a:xfrm>
            <a:off x="5146160" y="609600"/>
            <a:ext cx="5978072" cy="970450"/>
          </a:xfrm>
        </p:spPr>
        <p:txBody>
          <a:bodyPr>
            <a:normAutofit/>
          </a:bodyPr>
          <a:lstStyle/>
          <a:p>
            <a:r>
              <a:rPr lang="it-IT" dirty="0" err="1"/>
              <a:t>Guess</a:t>
            </a:r>
            <a:r>
              <a:rPr lang="it-IT" dirty="0"/>
              <a:t> the color</a:t>
            </a:r>
          </a:p>
        </p:txBody>
      </p:sp>
      <p:sp>
        <p:nvSpPr>
          <p:cNvPr id="3" name="Segnaposto contenuto 2"/>
          <p:cNvSpPr>
            <a:spLocks noGrp="1"/>
          </p:cNvSpPr>
          <p:nvPr>
            <p:ph idx="1"/>
          </p:nvPr>
        </p:nvSpPr>
        <p:spPr>
          <a:xfrm>
            <a:off x="5146160" y="1828800"/>
            <a:ext cx="5978072" cy="4624535"/>
          </a:xfrm>
        </p:spPr>
        <p:txBody>
          <a:bodyPr anchor="ctr">
            <a:normAutofit/>
          </a:bodyPr>
          <a:lstStyle/>
          <a:p>
            <a:pPr marL="36900" indent="0">
              <a:lnSpc>
                <a:spcPct val="80000"/>
              </a:lnSpc>
              <a:buNone/>
            </a:pPr>
            <a:r>
              <a:rPr lang="it-IT" sz="1800" dirty="0">
                <a:effectLst/>
              </a:rPr>
              <a:t>Il colore degli oggetti attorno a noi dipende, anche, dal colore della luce che li illumina. Se alcuni cartoncini colorati sono illuminati da una particolare luce monocromatica, può diventare veramente difficile distinguere e riconoscere il loro colore, rendendo misteriosa l’individuazione di un particolare colore.</a:t>
            </a:r>
          </a:p>
          <a:p>
            <a:pPr marL="36900" indent="0">
              <a:lnSpc>
                <a:spcPct val="80000"/>
              </a:lnSpc>
              <a:buNone/>
            </a:pPr>
            <a:r>
              <a:rPr lang="it-IT" sz="1800" dirty="0">
                <a:effectLst/>
              </a:rPr>
              <a:t>Partendo da un gioco fatto in classe usando luci monocromatiche e cartoncini colorati, sì potrà fare un viaggio nel mondo dei colori e della luce per riuscire a risolvere il mistero.</a:t>
            </a:r>
          </a:p>
          <a:p>
            <a:pPr marL="36900" indent="0">
              <a:lnSpc>
                <a:spcPct val="80000"/>
              </a:lnSpc>
              <a:buNone/>
            </a:pPr>
            <a:r>
              <a:rPr lang="it-IT" sz="1800" dirty="0">
                <a:effectLst/>
              </a:rPr>
              <a:t>Come appare il mondo sotto una luce monocromatica? E’ simile o diverso mescolare luci monocromatiche o inchiostri colorati?</a:t>
            </a:r>
          </a:p>
          <a:p>
            <a:pPr marL="36900" indent="0">
              <a:lnSpc>
                <a:spcPct val="80000"/>
              </a:lnSpc>
              <a:buNone/>
            </a:pPr>
            <a:r>
              <a:rPr lang="it-IT" sz="1800" dirty="0">
                <a:effectLst/>
              </a:rPr>
              <a:t>Risolvi il mistero. Prendi appunti delle tue idee e delle tue osservazioni, delle procedure e dei tuoi risultati sul tuo quaderno.</a:t>
            </a:r>
            <a:endParaRPr lang="it-IT" sz="1800" dirty="0"/>
          </a:p>
        </p:txBody>
      </p:sp>
    </p:spTree>
    <p:extLst>
      <p:ext uri="{BB962C8B-B14F-4D97-AF65-F5344CB8AC3E}">
        <p14:creationId xmlns:p14="http://schemas.microsoft.com/office/powerpoint/2010/main" val="40460075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a:t>Engage</a:t>
            </a:r>
            <a:endParaRPr lang="it-IT" dirty="0"/>
          </a:p>
        </p:txBody>
      </p:sp>
      <p:graphicFrame>
        <p:nvGraphicFramePr>
          <p:cNvPr id="5" name="Segnaposto contenuto 4"/>
          <p:cNvGraphicFramePr>
            <a:graphicFrameLocks noGrp="1"/>
          </p:cNvGraphicFramePr>
          <p:nvPr>
            <p:ph idx="1"/>
            <p:extLst>
              <p:ext uri="{D42A27DB-BD31-4B8C-83A1-F6EECF244321}">
                <p14:modId xmlns:p14="http://schemas.microsoft.com/office/powerpoint/2010/main" val="2855911171"/>
              </p:ext>
            </p:extLst>
          </p:nvPr>
        </p:nvGraphicFramePr>
        <p:xfrm>
          <a:off x="913795" y="1868772"/>
          <a:ext cx="10353762" cy="4512556"/>
        </p:xfrm>
        <a:graphic>
          <a:graphicData uri="http://schemas.openxmlformats.org/drawingml/2006/table">
            <a:tbl>
              <a:tblPr firstRow="1" firstCol="1" bandRow="1"/>
              <a:tblGrid>
                <a:gridCol w="1237461">
                  <a:extLst>
                    <a:ext uri="{9D8B030D-6E8A-4147-A177-3AD203B41FA5}">
                      <a16:colId xmlns:a16="http://schemas.microsoft.com/office/drawing/2014/main" val="29655645"/>
                    </a:ext>
                  </a:extLst>
                </a:gridCol>
                <a:gridCol w="7487708">
                  <a:extLst>
                    <a:ext uri="{9D8B030D-6E8A-4147-A177-3AD203B41FA5}">
                      <a16:colId xmlns:a16="http://schemas.microsoft.com/office/drawing/2014/main" val="4082051427"/>
                    </a:ext>
                  </a:extLst>
                </a:gridCol>
                <a:gridCol w="1628593">
                  <a:extLst>
                    <a:ext uri="{9D8B030D-6E8A-4147-A177-3AD203B41FA5}">
                      <a16:colId xmlns:a16="http://schemas.microsoft.com/office/drawing/2014/main" val="2802195157"/>
                    </a:ext>
                  </a:extLst>
                </a:gridCol>
              </a:tblGrid>
              <a:tr h="4512556">
                <a:tc>
                  <a:txBody>
                    <a:bodyPr/>
                    <a:lstStyle/>
                    <a:p>
                      <a:pPr>
                        <a:lnSpc>
                          <a:spcPct val="115000"/>
                        </a:lnSpc>
                        <a:spcAft>
                          <a:spcPts val="0"/>
                        </a:spcAft>
                      </a:pPr>
                      <a:r>
                        <a:rPr lang="en-US" sz="1800" b="1">
                          <a:effectLst/>
                          <a:latin typeface="Cambria" panose="02040503050406030204" pitchFamily="18" charset="0"/>
                          <a:ea typeface="Calibri" panose="020F0502020204030204" pitchFamily="34" charset="0"/>
                          <a:cs typeface="Times New Roman" panose="02020603050405020304" pitchFamily="18" charset="0"/>
                        </a:rPr>
                        <a:t>Task:</a:t>
                      </a:r>
                      <a:endParaRPr lang="it-IT" sz="1800">
                        <a:effectLst/>
                        <a:latin typeface="Cambria" panose="02040503050406030204" pitchFamily="18" charset="0"/>
                        <a:ea typeface="Calibri" panose="020F0502020204030204" pitchFamily="34" charset="0"/>
                        <a:cs typeface="Times New Roman" panose="02020603050405020304" pitchFamily="18" charset="0"/>
                      </a:endParaRPr>
                    </a:p>
                  </a:txBody>
                  <a:tcPr marL="68580" marR="68580" marT="0" marB="0">
                    <a:lnL w="28575" cap="flat" cmpd="sng" algn="ctr">
                      <a:solidFill>
                        <a:srgbClr val="FF0000"/>
                      </a:solidFill>
                      <a:prstDash val="solid"/>
                      <a:round/>
                      <a:headEnd type="none" w="med" len="med"/>
                      <a:tailEnd type="none" w="med" len="med"/>
                    </a:lnL>
                    <a:lnR>
                      <a:noFill/>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a:lnSpc>
                          <a:spcPct val="115000"/>
                        </a:lnSpc>
                        <a:spcAft>
                          <a:spcPts val="0"/>
                        </a:spcAft>
                      </a:pPr>
                      <a:r>
                        <a:rPr lang="it-IT" sz="1800" dirty="0">
                          <a:effectLst/>
                          <a:latin typeface="Cambria" panose="02040503050406030204" pitchFamily="18" charset="0"/>
                          <a:ea typeface="Calibri" panose="020F0502020204030204" pitchFamily="34" charset="0"/>
                          <a:cs typeface="Times New Roman" panose="02020603050405020304" pitchFamily="18" charset="0"/>
                        </a:rPr>
                        <a:t>L’insegnante ha preparato in anticipo un gioco.</a:t>
                      </a:r>
                    </a:p>
                    <a:p>
                      <a:pPr>
                        <a:lnSpc>
                          <a:spcPct val="115000"/>
                        </a:lnSpc>
                        <a:spcAft>
                          <a:spcPts val="0"/>
                        </a:spcAft>
                      </a:pPr>
                      <a:r>
                        <a:rPr lang="it-IT" sz="1800" dirty="0">
                          <a:effectLst/>
                          <a:latin typeface="Cambria" panose="02040503050406030204" pitchFamily="18" charset="0"/>
                          <a:ea typeface="Calibri" panose="020F0502020204030204" pitchFamily="34" charset="0"/>
                          <a:cs typeface="Times New Roman" panose="02020603050405020304" pitchFamily="18" charset="0"/>
                        </a:rPr>
                        <a:t>Ci sono tre set di cartoncini colorati, un set per ciascuna delle tre luci colorate (rossa, verde, blu).</a:t>
                      </a:r>
                    </a:p>
                    <a:p>
                      <a:pPr>
                        <a:lnSpc>
                          <a:spcPct val="115000"/>
                        </a:lnSpc>
                        <a:spcAft>
                          <a:spcPts val="0"/>
                        </a:spcAft>
                      </a:pPr>
                      <a:r>
                        <a:rPr lang="it-IT" sz="1800" dirty="0">
                          <a:effectLst/>
                          <a:latin typeface="Cambria" panose="02040503050406030204" pitchFamily="18" charset="0"/>
                          <a:ea typeface="Calibri" panose="020F0502020204030204" pitchFamily="34" charset="0"/>
                          <a:cs typeface="Times New Roman" panose="02020603050405020304" pitchFamily="18" charset="0"/>
                        </a:rPr>
                        <a:t>In classe, quando il gioco inizia è buio, e ad un certo punto una delle tre luci monocromatiche viene accesa e uno dei tre set (opportunamente scelto dall’insegnante) viene mostrato alla classe. Ad un volontario viene chiesto di pescare tra i cartoncini che vede quelli dei due colori che l’insegnante chiede (e che ha preventivamente testato come quelli che cambiano maggiormente colore sotto la luce monocromatica usata). In questo modo si procede per tutte e tre le luci monocromatiche.</a:t>
                      </a:r>
                    </a:p>
                    <a:p>
                      <a:pPr>
                        <a:lnSpc>
                          <a:spcPct val="115000"/>
                        </a:lnSpc>
                        <a:spcAft>
                          <a:spcPts val="0"/>
                        </a:spcAft>
                      </a:pPr>
                      <a:r>
                        <a:rPr lang="it-IT" sz="1800" dirty="0">
                          <a:effectLst/>
                          <a:latin typeface="Cambria" panose="02040503050406030204" pitchFamily="18" charset="0"/>
                          <a:ea typeface="Calibri" panose="020F0502020204030204" pitchFamily="34" charset="0"/>
                          <a:cs typeface="Times New Roman" panose="02020603050405020304" pitchFamily="18" charset="0"/>
                        </a:rPr>
                        <a:t>Quando la luce bianca si riaccende i colori dei cartoncini scelti in luce monocromatica vengono comparati con il colore scritto sulla busta.</a:t>
                      </a:r>
                    </a:p>
                    <a:p>
                      <a:pPr>
                        <a:lnSpc>
                          <a:spcPct val="115000"/>
                        </a:lnSpc>
                        <a:spcAft>
                          <a:spcPts val="0"/>
                        </a:spcAft>
                      </a:pPr>
                      <a:r>
                        <a:rPr lang="it-IT" sz="1800" dirty="0">
                          <a:effectLst/>
                          <a:latin typeface="Cambria" panose="02040503050406030204" pitchFamily="18" charset="0"/>
                          <a:ea typeface="Calibri" panose="020F0502020204030204" pitchFamily="34" charset="0"/>
                          <a:cs typeface="Times New Roman" panose="02020603050405020304" pitchFamily="18" charset="0"/>
                        </a:rPr>
                        <a:t>Come può il colore del cartoncino cambiare con la luce che lo illumina? </a:t>
                      </a:r>
                    </a:p>
                    <a:p>
                      <a:pPr>
                        <a:lnSpc>
                          <a:spcPct val="115000"/>
                        </a:lnSpc>
                        <a:spcAft>
                          <a:spcPts val="0"/>
                        </a:spcAft>
                      </a:pPr>
                      <a:r>
                        <a:rPr lang="it-IT" sz="1800" dirty="0">
                          <a:effectLst/>
                          <a:latin typeface="Cambria" panose="02040503050406030204" pitchFamily="18" charset="0"/>
                          <a:ea typeface="Calibri" panose="020F0502020204030204" pitchFamily="34" charset="0"/>
                          <a:cs typeface="Times New Roman" panose="02020603050405020304" pitchFamily="18" charset="0"/>
                        </a:rPr>
                        <a:t> </a:t>
                      </a:r>
                    </a:p>
                  </a:txBody>
                  <a:tcPr marL="68580" marR="68580" marT="0" marB="0">
                    <a:lnL>
                      <a:noFill/>
                    </a:lnL>
                    <a:lnR>
                      <a:noFill/>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a:lnSpc>
                          <a:spcPct val="115000"/>
                        </a:lnSpc>
                        <a:spcAft>
                          <a:spcPts val="0"/>
                        </a:spcAft>
                      </a:pPr>
                      <a:r>
                        <a:rPr lang="it-IT" sz="1200" dirty="0">
                          <a:solidFill>
                            <a:srgbClr val="222222"/>
                          </a:solidFill>
                          <a:effectLst/>
                          <a:latin typeface="Arial" panose="020B0604020202020204" pitchFamily="34" charset="0"/>
                          <a:ea typeface="Calibri" panose="020F0502020204030204" pitchFamily="34" charset="0"/>
                          <a:cs typeface="Times New Roman" panose="02020603050405020304" pitchFamily="18" charset="0"/>
                        </a:rPr>
                        <a:t> </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422798220"/>
                  </a:ext>
                </a:extLst>
              </a:tr>
            </a:tbl>
          </a:graphicData>
        </a:graphic>
      </p:graphicFrame>
      <p:pic>
        <p:nvPicPr>
          <p:cNvPr id="6" name="Immagine 5"/>
          <p:cNvPicPr>
            <a:picLocks noChangeAspect="1"/>
          </p:cNvPicPr>
          <p:nvPr/>
        </p:nvPicPr>
        <p:blipFill>
          <a:blip r:embed="rId2"/>
          <a:stretch>
            <a:fillRect/>
          </a:stretch>
        </p:blipFill>
        <p:spPr>
          <a:xfrm>
            <a:off x="9912424" y="1981206"/>
            <a:ext cx="1152128" cy="1079553"/>
          </a:xfrm>
          <a:prstGeom prst="rect">
            <a:avLst/>
          </a:prstGeom>
        </p:spPr>
      </p:pic>
    </p:spTree>
    <p:extLst>
      <p:ext uri="{BB962C8B-B14F-4D97-AF65-F5344CB8AC3E}">
        <p14:creationId xmlns:p14="http://schemas.microsoft.com/office/powerpoint/2010/main" val="8120267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Segnaposto contenuto 3"/>
          <p:cNvGraphicFramePr>
            <a:graphicFrameLocks noGrp="1"/>
          </p:cNvGraphicFramePr>
          <p:nvPr>
            <p:ph idx="1"/>
            <p:extLst>
              <p:ext uri="{D42A27DB-BD31-4B8C-83A1-F6EECF244321}">
                <p14:modId xmlns:p14="http://schemas.microsoft.com/office/powerpoint/2010/main" val="2572604463"/>
              </p:ext>
            </p:extLst>
          </p:nvPr>
        </p:nvGraphicFramePr>
        <p:xfrm>
          <a:off x="479376" y="188640"/>
          <a:ext cx="11361874" cy="6553772"/>
        </p:xfrm>
        <a:graphic>
          <a:graphicData uri="http://schemas.openxmlformats.org/drawingml/2006/table">
            <a:tbl>
              <a:tblPr firstRow="1" firstCol="1" bandRow="1"/>
              <a:tblGrid>
                <a:gridCol w="1349599">
                  <a:extLst>
                    <a:ext uri="{9D8B030D-6E8A-4147-A177-3AD203B41FA5}">
                      <a16:colId xmlns:a16="http://schemas.microsoft.com/office/drawing/2014/main" val="964124771"/>
                    </a:ext>
                  </a:extLst>
                </a:gridCol>
                <a:gridCol w="8166231">
                  <a:extLst>
                    <a:ext uri="{9D8B030D-6E8A-4147-A177-3AD203B41FA5}">
                      <a16:colId xmlns:a16="http://schemas.microsoft.com/office/drawing/2014/main" val="853623469"/>
                    </a:ext>
                  </a:extLst>
                </a:gridCol>
                <a:gridCol w="1846044">
                  <a:extLst>
                    <a:ext uri="{9D8B030D-6E8A-4147-A177-3AD203B41FA5}">
                      <a16:colId xmlns:a16="http://schemas.microsoft.com/office/drawing/2014/main" val="1351845124"/>
                    </a:ext>
                  </a:extLst>
                </a:gridCol>
              </a:tblGrid>
              <a:tr h="2716058">
                <a:tc>
                  <a:txBody>
                    <a:bodyPr/>
                    <a:lstStyle/>
                    <a:p>
                      <a:pPr>
                        <a:lnSpc>
                          <a:spcPct val="115000"/>
                        </a:lnSpc>
                        <a:spcAft>
                          <a:spcPts val="0"/>
                        </a:spcAft>
                      </a:pPr>
                      <a:r>
                        <a:rPr lang="en-US" sz="1800" b="1" dirty="0">
                          <a:effectLst/>
                          <a:latin typeface="Cambria" panose="02040503050406030204" pitchFamily="18" charset="0"/>
                          <a:ea typeface="Calibri" panose="020F0502020204030204" pitchFamily="34" charset="0"/>
                          <a:cs typeface="Times New Roman" panose="02020603050405020304" pitchFamily="18" charset="0"/>
                        </a:rPr>
                        <a:t>Task 1:</a:t>
                      </a:r>
                      <a:endParaRPr lang="it-IT" sz="1800" dirty="0">
                        <a:effectLst/>
                        <a:latin typeface="Cambria" panose="02040503050406030204" pitchFamily="18" charset="0"/>
                        <a:ea typeface="Calibri" panose="020F0502020204030204" pitchFamily="34" charset="0"/>
                        <a:cs typeface="Times New Roman" panose="02020603050405020304" pitchFamily="18" charset="0"/>
                      </a:endParaRPr>
                    </a:p>
                    <a:p>
                      <a:pPr>
                        <a:lnSpc>
                          <a:spcPct val="115000"/>
                        </a:lnSpc>
                        <a:spcAft>
                          <a:spcPts val="0"/>
                        </a:spcAft>
                      </a:pPr>
                      <a:r>
                        <a:rPr lang="en-US" sz="1800" b="1" dirty="0">
                          <a:effectLst/>
                          <a:latin typeface="Cambria" panose="02040503050406030204" pitchFamily="18" charset="0"/>
                          <a:ea typeface="Calibri" panose="020F0502020204030204" pitchFamily="34" charset="0"/>
                          <a:cs typeface="Times New Roman" panose="02020603050405020304" pitchFamily="18" charset="0"/>
                        </a:rPr>
                        <a:t> </a:t>
                      </a:r>
                      <a:endParaRPr lang="it-IT" sz="1800" dirty="0">
                        <a:effectLst/>
                        <a:latin typeface="Cambria" panose="02040503050406030204" pitchFamily="18" charset="0"/>
                        <a:ea typeface="Calibri" panose="020F0502020204030204" pitchFamily="34" charset="0"/>
                        <a:cs typeface="Times New Roman" panose="02020603050405020304" pitchFamily="18" charset="0"/>
                      </a:endParaRPr>
                    </a:p>
                    <a:p>
                      <a:pPr>
                        <a:lnSpc>
                          <a:spcPct val="115000"/>
                        </a:lnSpc>
                        <a:spcAft>
                          <a:spcPts val="0"/>
                        </a:spcAft>
                      </a:pPr>
                      <a:r>
                        <a:rPr lang="en-US" sz="1800" b="1" dirty="0">
                          <a:effectLst/>
                          <a:latin typeface="Cambria" panose="02040503050406030204" pitchFamily="18" charset="0"/>
                          <a:ea typeface="Calibri" panose="020F0502020204030204" pitchFamily="34" charset="0"/>
                          <a:cs typeface="Times New Roman" panose="02020603050405020304" pitchFamily="18" charset="0"/>
                        </a:rPr>
                        <a:t> </a:t>
                      </a:r>
                      <a:endParaRPr lang="it-IT" sz="1800" dirty="0">
                        <a:effectLst/>
                        <a:latin typeface="Cambria" panose="02040503050406030204" pitchFamily="18" charset="0"/>
                        <a:ea typeface="Calibri" panose="020F0502020204030204" pitchFamily="34" charset="0"/>
                        <a:cs typeface="Times New Roman" panose="02020603050405020304" pitchFamily="18" charset="0"/>
                      </a:endParaRPr>
                    </a:p>
                    <a:p>
                      <a:pPr>
                        <a:lnSpc>
                          <a:spcPct val="115000"/>
                        </a:lnSpc>
                        <a:spcAft>
                          <a:spcPts val="0"/>
                        </a:spcAft>
                      </a:pPr>
                      <a:r>
                        <a:rPr lang="en-US" sz="1800" b="1" dirty="0">
                          <a:effectLst/>
                          <a:latin typeface="Cambria" panose="02040503050406030204" pitchFamily="18" charset="0"/>
                          <a:ea typeface="Calibri" panose="020F0502020204030204" pitchFamily="34" charset="0"/>
                          <a:cs typeface="Times New Roman" panose="02020603050405020304" pitchFamily="18" charset="0"/>
                        </a:rPr>
                        <a:t> </a:t>
                      </a:r>
                      <a:endParaRPr lang="it-IT" sz="1800" dirty="0">
                        <a:effectLst/>
                        <a:latin typeface="Cambria" panose="02040503050406030204" pitchFamily="18" charset="0"/>
                        <a:ea typeface="Calibri" panose="020F0502020204030204" pitchFamily="34" charset="0"/>
                        <a:cs typeface="Times New Roman" panose="02020603050405020304" pitchFamily="18" charset="0"/>
                      </a:endParaRPr>
                    </a:p>
                    <a:p>
                      <a:pPr>
                        <a:lnSpc>
                          <a:spcPct val="115000"/>
                        </a:lnSpc>
                        <a:spcAft>
                          <a:spcPts val="0"/>
                        </a:spcAft>
                      </a:pPr>
                      <a:r>
                        <a:rPr lang="en-US" sz="1800" b="1" dirty="0">
                          <a:effectLst/>
                          <a:latin typeface="Cambria" panose="02040503050406030204" pitchFamily="18" charset="0"/>
                          <a:ea typeface="Calibri" panose="020F0502020204030204" pitchFamily="34" charset="0"/>
                          <a:cs typeface="Times New Roman" panose="02020603050405020304" pitchFamily="18" charset="0"/>
                        </a:rPr>
                        <a:t> </a:t>
                      </a:r>
                      <a:endParaRPr lang="it-IT" sz="1800" dirty="0">
                        <a:effectLst/>
                        <a:latin typeface="Cambria" panose="02040503050406030204" pitchFamily="18" charset="0"/>
                        <a:ea typeface="Calibri" panose="020F0502020204030204" pitchFamily="34" charset="0"/>
                        <a:cs typeface="Times New Roman" panose="02020603050405020304" pitchFamily="18" charset="0"/>
                      </a:endParaRPr>
                    </a:p>
                    <a:p>
                      <a:pPr>
                        <a:lnSpc>
                          <a:spcPct val="115000"/>
                        </a:lnSpc>
                        <a:spcAft>
                          <a:spcPts val="0"/>
                        </a:spcAft>
                      </a:pPr>
                      <a:r>
                        <a:rPr lang="en-US" sz="1800" b="1" dirty="0">
                          <a:effectLst/>
                          <a:latin typeface="Cambria" panose="02040503050406030204" pitchFamily="18" charset="0"/>
                          <a:ea typeface="Calibri" panose="020F0502020204030204" pitchFamily="34" charset="0"/>
                          <a:cs typeface="Times New Roman" panose="02020603050405020304" pitchFamily="18" charset="0"/>
                        </a:rPr>
                        <a:t> </a:t>
                      </a:r>
                      <a:endParaRPr lang="it-IT" sz="1800" dirty="0">
                        <a:effectLst/>
                        <a:latin typeface="Cambria" panose="02040503050406030204" pitchFamily="18" charset="0"/>
                        <a:ea typeface="Calibri" panose="020F0502020204030204" pitchFamily="34" charset="0"/>
                        <a:cs typeface="Times New Roman" panose="02020603050405020304" pitchFamily="18" charset="0"/>
                      </a:endParaRPr>
                    </a:p>
                    <a:p>
                      <a:pPr>
                        <a:lnSpc>
                          <a:spcPct val="115000"/>
                        </a:lnSpc>
                        <a:spcAft>
                          <a:spcPts val="0"/>
                        </a:spcAft>
                      </a:pPr>
                      <a:r>
                        <a:rPr lang="en-US" sz="1800" b="1" dirty="0">
                          <a:effectLst/>
                          <a:latin typeface="Cambria" panose="02040503050406030204" pitchFamily="18" charset="0"/>
                          <a:ea typeface="Calibri" panose="020F0502020204030204" pitchFamily="34" charset="0"/>
                          <a:cs typeface="Times New Roman" panose="02020603050405020304" pitchFamily="18" charset="0"/>
                        </a:rPr>
                        <a:t> </a:t>
                      </a:r>
                      <a:endParaRPr lang="it-IT" sz="1800" dirty="0">
                        <a:effectLst/>
                        <a:latin typeface="Cambria" panose="02040503050406030204" pitchFamily="18" charset="0"/>
                        <a:ea typeface="Calibri" panose="020F0502020204030204" pitchFamily="34" charset="0"/>
                        <a:cs typeface="Times New Roman" panose="02020603050405020304" pitchFamily="18" charset="0"/>
                      </a:endParaRPr>
                    </a:p>
                    <a:p>
                      <a:pPr>
                        <a:lnSpc>
                          <a:spcPct val="115000"/>
                        </a:lnSpc>
                        <a:spcAft>
                          <a:spcPts val="0"/>
                        </a:spcAft>
                      </a:pPr>
                      <a:r>
                        <a:rPr lang="en-US" sz="1800" b="1" dirty="0">
                          <a:effectLst/>
                          <a:latin typeface="Cambria" panose="02040503050406030204" pitchFamily="18" charset="0"/>
                          <a:ea typeface="Calibri" panose="020F0502020204030204" pitchFamily="34" charset="0"/>
                          <a:cs typeface="Times New Roman" panose="02020603050405020304" pitchFamily="18" charset="0"/>
                        </a:rPr>
                        <a:t>Task 2:</a:t>
                      </a:r>
                      <a:endParaRPr lang="it-IT" sz="1800" dirty="0">
                        <a:effectLst/>
                        <a:latin typeface="Cambria" panose="02040503050406030204" pitchFamily="18" charset="0"/>
                        <a:ea typeface="Calibri" panose="020F0502020204030204" pitchFamily="34" charset="0"/>
                        <a:cs typeface="Times New Roman" panose="02020603050405020304" pitchFamily="18" charset="0"/>
                      </a:endParaRPr>
                    </a:p>
                  </a:txBody>
                  <a:tcPr marL="49610" marR="49610" marT="0" marB="0">
                    <a:lnL w="28575" cap="flat" cmpd="sng" algn="ctr">
                      <a:solidFill>
                        <a:srgbClr val="00CC00"/>
                      </a:solidFill>
                      <a:prstDash val="solid"/>
                      <a:round/>
                      <a:headEnd type="none" w="med" len="med"/>
                      <a:tailEnd type="none" w="med" len="med"/>
                    </a:lnL>
                    <a:lnR>
                      <a:noFill/>
                    </a:lnR>
                    <a:lnT w="28575" cap="flat" cmpd="sng" algn="ctr">
                      <a:solidFill>
                        <a:srgbClr val="00CC00"/>
                      </a:solidFill>
                      <a:prstDash val="solid"/>
                      <a:round/>
                      <a:headEnd type="none" w="med" len="med"/>
                      <a:tailEnd type="none" w="med" len="med"/>
                    </a:lnT>
                    <a:lnB>
                      <a:noFill/>
                    </a:lnB>
                  </a:tcPr>
                </a:tc>
                <a:tc>
                  <a:txBody>
                    <a:bodyPr/>
                    <a:lstStyle/>
                    <a:p>
                      <a:pPr>
                        <a:spcAft>
                          <a:spcPts val="600"/>
                        </a:spcAft>
                      </a:pPr>
                      <a:r>
                        <a:rPr lang="it-IT" sz="1800" dirty="0">
                          <a:effectLst/>
                          <a:latin typeface="Cambria" panose="02040503050406030204" pitchFamily="18" charset="0"/>
                          <a:ea typeface="Calibri" panose="020F0502020204030204" pitchFamily="34" charset="0"/>
                          <a:cs typeface="Times New Roman" panose="02020603050405020304" pitchFamily="18" charset="0"/>
                        </a:rPr>
                        <a:t>Ogni gruppo ha a disposizione 3 luci monocromatiche, 3 set di cartoncini colorati, e una struttura rigida che può essere ricoperta da un telo oscurante nero, cosicché I vari gruppi non interferiscano con la loro luce, nel lavoro degli altri.</a:t>
                      </a:r>
                    </a:p>
                    <a:p>
                      <a:pPr>
                        <a:spcAft>
                          <a:spcPts val="600"/>
                        </a:spcAft>
                      </a:pPr>
                      <a:r>
                        <a:rPr lang="it-IT" sz="1800" dirty="0">
                          <a:effectLst/>
                          <a:latin typeface="Cambria" panose="02040503050406030204" pitchFamily="18" charset="0"/>
                          <a:ea typeface="Calibri" panose="020F0502020204030204" pitchFamily="34" charset="0"/>
                          <a:cs typeface="Times New Roman" panose="02020603050405020304" pitchFamily="18" charset="0"/>
                        </a:rPr>
                        <a:t>Per avere informazioni sulla monocromaticità della luce usata è possibile usare un reticolo di diffrazione. Se si vuole migliorare la monocromaticità della lampadina è possibile usare delle gelatine con la funzione di filtro da avvolgere attorno alla lampadina stessa.</a:t>
                      </a:r>
                    </a:p>
                    <a:p>
                      <a:pPr>
                        <a:spcAft>
                          <a:spcPts val="600"/>
                        </a:spcAft>
                      </a:pPr>
                      <a:r>
                        <a:rPr lang="it-IT" sz="1800" dirty="0">
                          <a:effectLst/>
                          <a:latin typeface="Cambria" panose="02040503050406030204" pitchFamily="18" charset="0"/>
                          <a:ea typeface="Calibri" panose="020F0502020204030204" pitchFamily="34" charset="0"/>
                          <a:cs typeface="Times New Roman" panose="02020603050405020304" pitchFamily="18" charset="0"/>
                        </a:rPr>
                        <a:t>Inizialmente si prova a illuminare i cartoncini con luce rossa, avvicinando e allontanando la lampadina dai cartoncini. Raggruppare i cartoncini in due o tre categorie a seconda di quanto appaiono chiari o scuri.</a:t>
                      </a:r>
                    </a:p>
                    <a:p>
                      <a:pPr>
                        <a:spcAft>
                          <a:spcPts val="600"/>
                        </a:spcAft>
                      </a:pPr>
                      <a:r>
                        <a:rPr lang="it-IT" sz="1800" dirty="0">
                          <a:effectLst/>
                          <a:latin typeface="Cambria" panose="02040503050406030204" pitchFamily="18" charset="0"/>
                          <a:ea typeface="Calibri" panose="020F0502020204030204" pitchFamily="34" charset="0"/>
                          <a:cs typeface="Times New Roman" panose="02020603050405020304" pitchFamily="18" charset="0"/>
                        </a:rPr>
                        <a:t>Riaccendere la luce bianca e prendere appunti (fare anche una foto se necessario) di quali colori sono presenti in ciascun gruppo, facendo anche attenzione a dove si trova il cartoncino di un colore simile a quello della luce usata.</a:t>
                      </a:r>
                    </a:p>
                  </a:txBody>
                  <a:tcPr marL="49610" marR="49610" marT="0" marB="0">
                    <a:lnL>
                      <a:noFill/>
                    </a:lnL>
                    <a:lnR>
                      <a:noFill/>
                    </a:lnR>
                    <a:lnT w="28575" cap="flat" cmpd="sng" algn="ctr">
                      <a:solidFill>
                        <a:srgbClr val="00CC00"/>
                      </a:solidFill>
                      <a:prstDash val="solid"/>
                      <a:round/>
                      <a:headEnd type="none" w="med" len="med"/>
                      <a:tailEnd type="none" w="med" len="med"/>
                    </a:lnT>
                    <a:lnB>
                      <a:noFill/>
                    </a:lnB>
                  </a:tcPr>
                </a:tc>
                <a:tc rowSpan="2">
                  <a:txBody>
                    <a:bodyPr/>
                    <a:lstStyle/>
                    <a:p>
                      <a:pPr>
                        <a:lnSpc>
                          <a:spcPct val="115000"/>
                        </a:lnSpc>
                        <a:spcAft>
                          <a:spcPts val="0"/>
                        </a:spcAft>
                      </a:pPr>
                      <a:r>
                        <a:rPr lang="it-IT" sz="1800" dirty="0">
                          <a:solidFill>
                            <a:srgbClr val="222222"/>
                          </a:solidFill>
                          <a:effectLst/>
                          <a:latin typeface="Cambria" panose="02040503050406030204" pitchFamily="18" charset="0"/>
                          <a:ea typeface="Calibri" panose="020F0502020204030204" pitchFamily="34" charset="0"/>
                          <a:cs typeface="Times New Roman" panose="02020603050405020304" pitchFamily="18" charset="0"/>
                        </a:rPr>
                        <a:t> </a:t>
                      </a:r>
                      <a:endParaRPr lang="it-IT" sz="1800" dirty="0">
                        <a:effectLst/>
                        <a:latin typeface="Cambria" panose="02040503050406030204" pitchFamily="18" charset="0"/>
                        <a:ea typeface="Calibri" panose="020F0502020204030204" pitchFamily="34" charset="0"/>
                        <a:cs typeface="Times New Roman" panose="02020603050405020304" pitchFamily="18" charset="0"/>
                      </a:endParaRPr>
                    </a:p>
                  </a:txBody>
                  <a:tcPr marL="49610" marR="49610" marT="0" marB="0">
                    <a:lnL>
                      <a:noFill/>
                    </a:lnL>
                    <a:lnR w="28575" cap="flat" cmpd="sng" algn="ctr">
                      <a:solidFill>
                        <a:srgbClr val="00CC00"/>
                      </a:solidFill>
                      <a:prstDash val="solid"/>
                      <a:round/>
                      <a:headEnd type="none" w="med" len="med"/>
                      <a:tailEnd type="none" w="med" len="med"/>
                    </a:lnR>
                    <a:lnT w="28575" cap="flat" cmpd="sng" algn="ctr">
                      <a:solidFill>
                        <a:srgbClr val="00CC00"/>
                      </a:solidFill>
                      <a:prstDash val="solid"/>
                      <a:round/>
                      <a:headEnd type="none" w="med" len="med"/>
                      <a:tailEnd type="none" w="med" len="med"/>
                    </a:lnT>
                    <a:lnB>
                      <a:noFill/>
                    </a:lnB>
                  </a:tcPr>
                </a:tc>
                <a:extLst>
                  <a:ext uri="{0D108BD9-81ED-4DB2-BD59-A6C34878D82A}">
                    <a16:rowId xmlns:a16="http://schemas.microsoft.com/office/drawing/2014/main" val="3350656998"/>
                  </a:ext>
                </a:extLst>
              </a:tr>
              <a:tr h="1073074">
                <a:tc>
                  <a:txBody>
                    <a:bodyPr/>
                    <a:lstStyle/>
                    <a:p>
                      <a:pPr>
                        <a:lnSpc>
                          <a:spcPct val="115000"/>
                        </a:lnSpc>
                        <a:spcAft>
                          <a:spcPts val="0"/>
                        </a:spcAft>
                      </a:pPr>
                      <a:r>
                        <a:rPr lang="en-US" sz="1800" b="1">
                          <a:effectLst/>
                          <a:latin typeface="Cambria" panose="02040503050406030204" pitchFamily="18" charset="0"/>
                          <a:ea typeface="Calibri" panose="020F0502020204030204" pitchFamily="34" charset="0"/>
                          <a:cs typeface="Times New Roman" panose="02020603050405020304" pitchFamily="18" charset="0"/>
                        </a:rPr>
                        <a:t>Task 3:</a:t>
                      </a:r>
                      <a:endParaRPr lang="it-IT" sz="1800">
                        <a:effectLst/>
                        <a:latin typeface="Cambria" panose="02040503050406030204" pitchFamily="18" charset="0"/>
                        <a:ea typeface="Calibri" panose="020F0502020204030204" pitchFamily="34" charset="0"/>
                        <a:cs typeface="Times New Roman" panose="02020603050405020304" pitchFamily="18" charset="0"/>
                      </a:endParaRPr>
                    </a:p>
                    <a:p>
                      <a:pPr>
                        <a:lnSpc>
                          <a:spcPct val="115000"/>
                        </a:lnSpc>
                        <a:spcAft>
                          <a:spcPts val="0"/>
                        </a:spcAft>
                      </a:pPr>
                      <a:r>
                        <a:rPr lang="en-US" sz="1800" b="1">
                          <a:effectLst/>
                          <a:latin typeface="Cambria" panose="02040503050406030204" pitchFamily="18" charset="0"/>
                          <a:ea typeface="Calibri" panose="020F0502020204030204" pitchFamily="34" charset="0"/>
                          <a:cs typeface="Times New Roman" panose="02020603050405020304" pitchFamily="18" charset="0"/>
                        </a:rPr>
                        <a:t> </a:t>
                      </a:r>
                      <a:endParaRPr lang="it-IT" sz="1800">
                        <a:effectLst/>
                        <a:latin typeface="Cambria" panose="02040503050406030204" pitchFamily="18" charset="0"/>
                        <a:ea typeface="Calibri" panose="020F0502020204030204" pitchFamily="34" charset="0"/>
                        <a:cs typeface="Times New Roman" panose="02020603050405020304" pitchFamily="18" charset="0"/>
                      </a:endParaRPr>
                    </a:p>
                    <a:p>
                      <a:pPr>
                        <a:lnSpc>
                          <a:spcPct val="115000"/>
                        </a:lnSpc>
                        <a:spcAft>
                          <a:spcPts val="0"/>
                        </a:spcAft>
                      </a:pPr>
                      <a:r>
                        <a:rPr lang="en-US" sz="1800" b="1">
                          <a:effectLst/>
                          <a:latin typeface="Cambria" panose="02040503050406030204" pitchFamily="18" charset="0"/>
                          <a:ea typeface="Calibri" panose="020F0502020204030204" pitchFamily="34" charset="0"/>
                          <a:cs typeface="Times New Roman" panose="02020603050405020304" pitchFamily="18" charset="0"/>
                        </a:rPr>
                        <a:t>Task 4:</a:t>
                      </a:r>
                      <a:endParaRPr lang="it-IT" sz="1800">
                        <a:effectLst/>
                        <a:latin typeface="Cambria" panose="02040503050406030204" pitchFamily="18" charset="0"/>
                        <a:ea typeface="Calibri" panose="020F0502020204030204" pitchFamily="34" charset="0"/>
                        <a:cs typeface="Times New Roman" panose="02020603050405020304" pitchFamily="18" charset="0"/>
                      </a:endParaRPr>
                    </a:p>
                  </a:txBody>
                  <a:tcPr marL="49610" marR="49610" marT="0" marB="0">
                    <a:lnL w="28575" cap="flat" cmpd="sng" algn="ctr">
                      <a:solidFill>
                        <a:srgbClr val="00CC00"/>
                      </a:solidFill>
                      <a:prstDash val="solid"/>
                      <a:round/>
                      <a:headEnd type="none" w="med" len="med"/>
                      <a:tailEnd type="none" w="med" len="med"/>
                    </a:lnL>
                    <a:lnR>
                      <a:noFill/>
                    </a:lnR>
                    <a:lnT>
                      <a:noFill/>
                    </a:lnT>
                    <a:lnB>
                      <a:noFill/>
                    </a:lnB>
                  </a:tcPr>
                </a:tc>
                <a:tc>
                  <a:txBody>
                    <a:bodyPr/>
                    <a:lstStyle/>
                    <a:p>
                      <a:pPr>
                        <a:spcAft>
                          <a:spcPts val="600"/>
                        </a:spcAft>
                      </a:pPr>
                      <a:r>
                        <a:rPr lang="it-IT" sz="1800" dirty="0">
                          <a:solidFill>
                            <a:schemeClr val="tx1"/>
                          </a:solidFill>
                          <a:effectLst/>
                          <a:latin typeface="Cambria" panose="02040503050406030204" pitchFamily="18" charset="0"/>
                          <a:cs typeface="Times New Roman" panose="02020603050405020304" pitchFamily="18" charset="0"/>
                        </a:rPr>
                        <a:t>Usa poi la luce verde e ripeti l’osservazione come nel Task2.</a:t>
                      </a:r>
                    </a:p>
                    <a:p>
                      <a:pPr>
                        <a:spcAft>
                          <a:spcPts val="600"/>
                        </a:spcAft>
                      </a:pPr>
                      <a:r>
                        <a:rPr lang="it-IT" sz="1800" dirty="0">
                          <a:solidFill>
                            <a:schemeClr val="tx1"/>
                          </a:solidFill>
                          <a:effectLst/>
                          <a:latin typeface="Cambria" panose="02040503050406030204" pitchFamily="18" charset="0"/>
                          <a:cs typeface="Times New Roman" panose="02020603050405020304" pitchFamily="18" charset="0"/>
                        </a:rPr>
                        <a:t> </a:t>
                      </a:r>
                    </a:p>
                    <a:p>
                      <a:pPr>
                        <a:spcAft>
                          <a:spcPts val="600"/>
                        </a:spcAft>
                      </a:pPr>
                      <a:r>
                        <a:rPr lang="it-IT" sz="1800" dirty="0">
                          <a:solidFill>
                            <a:schemeClr val="tx1"/>
                          </a:solidFill>
                          <a:effectLst/>
                          <a:latin typeface="Cambria" panose="02040503050406030204" pitchFamily="18" charset="0"/>
                          <a:cs typeface="Times New Roman" panose="02020603050405020304" pitchFamily="18" charset="0"/>
                        </a:rPr>
                        <a:t>Usa infine la luce blu e ripeti le osservazioni. Quando avrai disposto i cartoncini sotto la luce blu, ti accorgerai che ci sono tre cartoncini che sembrano “illuminarsi”. Toglili dal gruppo e fai di nuovo la divisione in categorie, come nei casi precedenti.</a:t>
                      </a:r>
                    </a:p>
                  </a:txBody>
                  <a:tcPr marL="49610" marR="49610" marT="0" marB="0">
                    <a:lnL>
                      <a:noFill/>
                    </a:lnL>
                    <a:lnR>
                      <a:noFill/>
                    </a:lnR>
                    <a:lnT>
                      <a:noFill/>
                    </a:lnT>
                    <a:lnB>
                      <a:noFill/>
                    </a:lnB>
                  </a:tcPr>
                </a:tc>
                <a:tc vMerge="1">
                  <a:txBody>
                    <a:bodyPr/>
                    <a:lstStyle/>
                    <a:p>
                      <a:endParaRPr lang="it-IT"/>
                    </a:p>
                  </a:txBody>
                  <a:tcPr/>
                </a:tc>
                <a:extLst>
                  <a:ext uri="{0D108BD9-81ED-4DB2-BD59-A6C34878D82A}">
                    <a16:rowId xmlns:a16="http://schemas.microsoft.com/office/drawing/2014/main" val="1082521338"/>
                  </a:ext>
                </a:extLst>
              </a:tr>
              <a:tr h="630146">
                <a:tc>
                  <a:txBody>
                    <a:bodyPr/>
                    <a:lstStyle/>
                    <a:p>
                      <a:pPr>
                        <a:lnSpc>
                          <a:spcPct val="115000"/>
                        </a:lnSpc>
                        <a:spcAft>
                          <a:spcPts val="0"/>
                        </a:spcAft>
                      </a:pPr>
                      <a:r>
                        <a:rPr lang="en-US" sz="1800" b="1">
                          <a:effectLst/>
                          <a:latin typeface="Cambria" panose="02040503050406030204" pitchFamily="18" charset="0"/>
                          <a:ea typeface="Calibri" panose="020F0502020204030204" pitchFamily="34" charset="0"/>
                          <a:cs typeface="Times New Roman" panose="02020603050405020304" pitchFamily="18" charset="0"/>
                        </a:rPr>
                        <a:t>Task 5:</a:t>
                      </a:r>
                      <a:endParaRPr lang="it-IT" sz="1800">
                        <a:effectLst/>
                        <a:latin typeface="Cambria" panose="02040503050406030204" pitchFamily="18" charset="0"/>
                        <a:ea typeface="Calibri" panose="020F0502020204030204" pitchFamily="34" charset="0"/>
                        <a:cs typeface="Times New Roman" panose="02020603050405020304" pitchFamily="18" charset="0"/>
                      </a:endParaRPr>
                    </a:p>
                  </a:txBody>
                  <a:tcPr marL="49610" marR="49610" marT="0" marB="0">
                    <a:lnL w="28575" cap="flat" cmpd="sng" algn="ctr">
                      <a:solidFill>
                        <a:srgbClr val="00CC00"/>
                      </a:solidFill>
                      <a:prstDash val="solid"/>
                      <a:round/>
                      <a:headEnd type="none" w="med" len="med"/>
                      <a:tailEnd type="none" w="med" len="med"/>
                    </a:lnL>
                    <a:lnR>
                      <a:noFill/>
                    </a:lnR>
                    <a:lnT>
                      <a:noFill/>
                    </a:lnT>
                    <a:lnB w="28575" cap="flat" cmpd="sng" algn="ctr">
                      <a:solidFill>
                        <a:srgbClr val="00CC00"/>
                      </a:solidFill>
                      <a:prstDash val="solid"/>
                      <a:round/>
                      <a:headEnd type="none" w="med" len="med"/>
                      <a:tailEnd type="none" w="med" len="med"/>
                    </a:lnB>
                  </a:tcPr>
                </a:tc>
                <a:tc gridSpan="2">
                  <a:txBody>
                    <a:bodyPr/>
                    <a:lstStyle/>
                    <a:p>
                      <a:pPr>
                        <a:lnSpc>
                          <a:spcPct val="115000"/>
                        </a:lnSpc>
                        <a:spcAft>
                          <a:spcPts val="0"/>
                        </a:spcAft>
                      </a:pPr>
                      <a:r>
                        <a:rPr lang="it-IT" sz="1800" dirty="0">
                          <a:solidFill>
                            <a:schemeClr val="tx1"/>
                          </a:solidFill>
                          <a:effectLst/>
                          <a:latin typeface="Cambria" panose="02040503050406030204" pitchFamily="18" charset="0"/>
                          <a:ea typeface="Calibri" panose="020F0502020204030204" pitchFamily="34" charset="0"/>
                          <a:cs typeface="Times New Roman" panose="02020603050405020304" pitchFamily="18" charset="0"/>
                        </a:rPr>
                        <a:t>Realizza una tabella in cui riporti per ogni colore di luce i colori dei cartoncini del gruppo più chiaro e quelli del gruppo più scuro.</a:t>
                      </a:r>
                    </a:p>
                    <a:p>
                      <a:pPr>
                        <a:lnSpc>
                          <a:spcPct val="115000"/>
                        </a:lnSpc>
                        <a:spcAft>
                          <a:spcPts val="0"/>
                        </a:spcAft>
                      </a:pPr>
                      <a:r>
                        <a:rPr lang="it-IT" sz="1800" dirty="0">
                          <a:solidFill>
                            <a:schemeClr val="tx1"/>
                          </a:solidFill>
                          <a:effectLst/>
                          <a:latin typeface="Cambria" panose="02040503050406030204" pitchFamily="18" charset="0"/>
                          <a:ea typeface="Calibri" panose="020F0502020204030204" pitchFamily="34" charset="0"/>
                          <a:cs typeface="Times New Roman" panose="02020603050405020304" pitchFamily="18" charset="0"/>
                        </a:rPr>
                        <a:t> </a:t>
                      </a:r>
                    </a:p>
                    <a:p>
                      <a:pPr>
                        <a:lnSpc>
                          <a:spcPct val="115000"/>
                        </a:lnSpc>
                        <a:spcAft>
                          <a:spcPts val="0"/>
                        </a:spcAft>
                      </a:pPr>
                      <a:r>
                        <a:rPr lang="it-IT" sz="1800" dirty="0">
                          <a:solidFill>
                            <a:schemeClr val="tx1"/>
                          </a:solidFill>
                          <a:effectLst/>
                          <a:latin typeface="Cambria" panose="02040503050406030204" pitchFamily="18" charset="0"/>
                          <a:ea typeface="Calibri" panose="020F0502020204030204" pitchFamily="34" charset="0"/>
                          <a:cs typeface="Times New Roman" panose="02020603050405020304" pitchFamily="18" charset="0"/>
                        </a:rPr>
                        <a:t> </a:t>
                      </a:r>
                    </a:p>
                  </a:txBody>
                  <a:tcPr marL="49610" marR="49610" marT="0" marB="0">
                    <a:lnL>
                      <a:noFill/>
                    </a:lnL>
                    <a:lnR w="28575" cap="flat" cmpd="sng" algn="ctr">
                      <a:solidFill>
                        <a:srgbClr val="00CC00"/>
                      </a:solidFill>
                      <a:prstDash val="solid"/>
                      <a:round/>
                      <a:headEnd type="none" w="med" len="med"/>
                      <a:tailEnd type="none" w="med" len="med"/>
                    </a:lnR>
                    <a:lnT>
                      <a:noFill/>
                    </a:lnT>
                    <a:lnB w="28575" cap="flat" cmpd="sng" algn="ctr">
                      <a:solidFill>
                        <a:srgbClr val="00CC00"/>
                      </a:solidFill>
                      <a:prstDash val="solid"/>
                      <a:round/>
                      <a:headEnd type="none" w="med" len="med"/>
                      <a:tailEnd type="none" w="med" len="med"/>
                    </a:lnB>
                  </a:tcPr>
                </a:tc>
                <a:tc hMerge="1">
                  <a:txBody>
                    <a:bodyPr/>
                    <a:lstStyle/>
                    <a:p>
                      <a:endParaRPr lang="it-IT"/>
                    </a:p>
                  </a:txBody>
                  <a:tcPr/>
                </a:tc>
                <a:extLst>
                  <a:ext uri="{0D108BD9-81ED-4DB2-BD59-A6C34878D82A}">
                    <a16:rowId xmlns:a16="http://schemas.microsoft.com/office/drawing/2014/main" val="1302001070"/>
                  </a:ext>
                </a:extLst>
              </a:tr>
            </a:tbl>
          </a:graphicData>
        </a:graphic>
      </p:graphicFrame>
    </p:spTree>
    <p:extLst>
      <p:ext uri="{BB962C8B-B14F-4D97-AF65-F5344CB8AC3E}">
        <p14:creationId xmlns:p14="http://schemas.microsoft.com/office/powerpoint/2010/main" val="23614365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a:t>Explain</a:t>
            </a:r>
            <a:endParaRPr lang="it-IT" dirty="0"/>
          </a:p>
        </p:txBody>
      </p:sp>
      <p:graphicFrame>
        <p:nvGraphicFramePr>
          <p:cNvPr id="4" name="Segnaposto contenuto 3"/>
          <p:cNvGraphicFramePr>
            <a:graphicFrameLocks noGrp="1"/>
          </p:cNvGraphicFramePr>
          <p:nvPr>
            <p:ph idx="1"/>
            <p:extLst>
              <p:ext uri="{D42A27DB-BD31-4B8C-83A1-F6EECF244321}">
                <p14:modId xmlns:p14="http://schemas.microsoft.com/office/powerpoint/2010/main" val="273775999"/>
              </p:ext>
            </p:extLst>
          </p:nvPr>
        </p:nvGraphicFramePr>
        <p:xfrm>
          <a:off x="913795" y="1844824"/>
          <a:ext cx="10353760" cy="4320478"/>
        </p:xfrm>
        <a:graphic>
          <a:graphicData uri="http://schemas.openxmlformats.org/drawingml/2006/table">
            <a:tbl>
              <a:tblPr firstRow="1" firstCol="1" bandRow="1"/>
              <a:tblGrid>
                <a:gridCol w="1229851">
                  <a:extLst>
                    <a:ext uri="{9D8B030D-6E8A-4147-A177-3AD203B41FA5}">
                      <a16:colId xmlns:a16="http://schemas.microsoft.com/office/drawing/2014/main" val="1418748816"/>
                    </a:ext>
                  </a:extLst>
                </a:gridCol>
                <a:gridCol w="7441660">
                  <a:extLst>
                    <a:ext uri="{9D8B030D-6E8A-4147-A177-3AD203B41FA5}">
                      <a16:colId xmlns:a16="http://schemas.microsoft.com/office/drawing/2014/main" val="4012021005"/>
                    </a:ext>
                  </a:extLst>
                </a:gridCol>
                <a:gridCol w="1682249">
                  <a:extLst>
                    <a:ext uri="{9D8B030D-6E8A-4147-A177-3AD203B41FA5}">
                      <a16:colId xmlns:a16="http://schemas.microsoft.com/office/drawing/2014/main" val="1232609342"/>
                    </a:ext>
                  </a:extLst>
                </a:gridCol>
              </a:tblGrid>
              <a:tr h="1637084">
                <a:tc>
                  <a:txBody>
                    <a:bodyPr/>
                    <a:lstStyle/>
                    <a:p>
                      <a:pPr>
                        <a:lnSpc>
                          <a:spcPct val="115000"/>
                        </a:lnSpc>
                        <a:spcAft>
                          <a:spcPts val="0"/>
                        </a:spcAft>
                      </a:pPr>
                      <a:r>
                        <a:rPr lang="en-US" sz="1800" b="1">
                          <a:effectLst/>
                          <a:latin typeface="Cambria" panose="02040503050406030204" pitchFamily="18" charset="0"/>
                          <a:ea typeface="Calibri" panose="020F0502020204030204" pitchFamily="34" charset="0"/>
                          <a:cs typeface="Times New Roman" panose="02020603050405020304" pitchFamily="18" charset="0"/>
                        </a:rPr>
                        <a:t>Task 1:</a:t>
                      </a:r>
                      <a:endParaRPr lang="it-IT" sz="1800">
                        <a:effectLst/>
                        <a:latin typeface="Cambria" panose="02040503050406030204" pitchFamily="18" charset="0"/>
                        <a:ea typeface="Calibri" panose="020F0502020204030204" pitchFamily="34" charset="0"/>
                        <a:cs typeface="Times New Roman" panose="02020603050405020304" pitchFamily="18" charset="0"/>
                      </a:endParaRPr>
                    </a:p>
                  </a:txBody>
                  <a:tcPr marL="68580" marR="68580" marT="0" marB="0">
                    <a:lnL w="28575" cap="flat" cmpd="sng" algn="ctr">
                      <a:solidFill>
                        <a:srgbClr val="6600CC"/>
                      </a:solidFill>
                      <a:prstDash val="solid"/>
                      <a:round/>
                      <a:headEnd type="none" w="med" len="med"/>
                      <a:tailEnd type="none" w="med" len="med"/>
                    </a:lnL>
                    <a:lnR>
                      <a:noFill/>
                    </a:lnR>
                    <a:lnT w="28575" cap="flat" cmpd="sng" algn="ctr">
                      <a:solidFill>
                        <a:srgbClr val="6600CC"/>
                      </a:solidFill>
                      <a:prstDash val="solid"/>
                      <a:round/>
                      <a:headEnd type="none" w="med" len="med"/>
                      <a:tailEnd type="none" w="med" len="med"/>
                    </a:lnT>
                    <a:lnB>
                      <a:noFill/>
                    </a:lnB>
                  </a:tcPr>
                </a:tc>
                <a:tc>
                  <a:txBody>
                    <a:bodyPr/>
                    <a:lstStyle/>
                    <a:p>
                      <a:pPr>
                        <a:lnSpc>
                          <a:spcPct val="115000"/>
                        </a:lnSpc>
                        <a:spcAft>
                          <a:spcPts val="0"/>
                        </a:spcAft>
                      </a:pPr>
                      <a:r>
                        <a:rPr lang="it-IT" sz="1800">
                          <a:effectLst/>
                          <a:latin typeface="Cambria" panose="02040503050406030204" pitchFamily="18" charset="0"/>
                          <a:ea typeface="Calibri" panose="020F0502020204030204" pitchFamily="34" charset="0"/>
                          <a:cs typeface="Times New Roman" panose="02020603050405020304" pitchFamily="18" charset="0"/>
                        </a:rPr>
                        <a:t>Esistono dei cartoncini che, indipendentemente dalla luce usata, ritrovi sempre nella categoria degli scuri e nella categoria dei chiari? Ha senso considerare tali cartoncini nell’analisi delle osservazioni?</a:t>
                      </a:r>
                    </a:p>
                    <a:p>
                      <a:pPr>
                        <a:lnSpc>
                          <a:spcPct val="115000"/>
                        </a:lnSpc>
                        <a:spcAft>
                          <a:spcPts val="0"/>
                        </a:spcAft>
                      </a:pPr>
                      <a:r>
                        <a:rPr lang="it-IT" sz="1800">
                          <a:effectLst/>
                          <a:latin typeface="Cambria" panose="02040503050406030204" pitchFamily="18" charset="0"/>
                          <a:ea typeface="Calibri" panose="020F0502020204030204" pitchFamily="34" charset="0"/>
                          <a:cs typeface="Times New Roman" panose="02020603050405020304" pitchFamily="18" charset="0"/>
                        </a:rPr>
                        <a:t> </a:t>
                      </a:r>
                    </a:p>
                  </a:txBody>
                  <a:tcPr marL="68580" marR="68580" marT="0" marB="0">
                    <a:lnL>
                      <a:noFill/>
                    </a:lnL>
                    <a:lnR>
                      <a:noFill/>
                    </a:lnR>
                    <a:lnT w="28575" cap="flat" cmpd="sng" algn="ctr">
                      <a:solidFill>
                        <a:srgbClr val="6600CC"/>
                      </a:solidFill>
                      <a:prstDash val="solid"/>
                      <a:round/>
                      <a:headEnd type="none" w="med" len="med"/>
                      <a:tailEnd type="none" w="med" len="med"/>
                    </a:lnT>
                    <a:lnB>
                      <a:noFill/>
                    </a:lnB>
                  </a:tcPr>
                </a:tc>
                <a:tc rowSpan="2">
                  <a:txBody>
                    <a:bodyPr/>
                    <a:lstStyle/>
                    <a:p>
                      <a:pPr>
                        <a:lnSpc>
                          <a:spcPct val="115000"/>
                        </a:lnSpc>
                        <a:spcAft>
                          <a:spcPts val="0"/>
                        </a:spcAft>
                      </a:pPr>
                      <a:r>
                        <a:rPr lang="it-IT" sz="1200" dirty="0">
                          <a:solidFill>
                            <a:srgbClr val="222222"/>
                          </a:solidFill>
                          <a:effectLst/>
                          <a:latin typeface="Arial" panose="020B0604020202020204" pitchFamily="34" charset="0"/>
                          <a:ea typeface="Calibri" panose="020F0502020204030204" pitchFamily="34" charset="0"/>
                          <a:cs typeface="Times New Roman" panose="02020603050405020304" pitchFamily="18" charset="0"/>
                        </a:rPr>
                        <a:t> </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28575" cap="flat" cmpd="sng" algn="ctr">
                      <a:solidFill>
                        <a:srgbClr val="6600CC"/>
                      </a:solidFill>
                      <a:prstDash val="solid"/>
                      <a:round/>
                      <a:headEnd type="none" w="med" len="med"/>
                      <a:tailEnd type="none" w="med" len="med"/>
                    </a:lnR>
                    <a:lnT w="28575" cap="flat" cmpd="sng" algn="ctr">
                      <a:solidFill>
                        <a:srgbClr val="6600CC"/>
                      </a:solidFill>
                      <a:prstDash val="solid"/>
                      <a:round/>
                      <a:headEnd type="none" w="med" len="med"/>
                      <a:tailEnd type="none" w="med" len="med"/>
                    </a:lnT>
                    <a:lnB>
                      <a:noFill/>
                    </a:lnB>
                  </a:tcPr>
                </a:tc>
                <a:extLst>
                  <a:ext uri="{0D108BD9-81ED-4DB2-BD59-A6C34878D82A}">
                    <a16:rowId xmlns:a16="http://schemas.microsoft.com/office/drawing/2014/main" val="3330584546"/>
                  </a:ext>
                </a:extLst>
              </a:tr>
              <a:tr h="2291918">
                <a:tc>
                  <a:txBody>
                    <a:bodyPr/>
                    <a:lstStyle/>
                    <a:p>
                      <a:pPr>
                        <a:lnSpc>
                          <a:spcPct val="115000"/>
                        </a:lnSpc>
                        <a:spcAft>
                          <a:spcPts val="0"/>
                        </a:spcAft>
                      </a:pPr>
                      <a:r>
                        <a:rPr lang="en-US" sz="1800" b="1">
                          <a:effectLst/>
                          <a:latin typeface="Cambria" panose="02040503050406030204" pitchFamily="18" charset="0"/>
                          <a:ea typeface="Calibri" panose="020F0502020204030204" pitchFamily="34" charset="0"/>
                          <a:cs typeface="Times New Roman" panose="02020603050405020304" pitchFamily="18" charset="0"/>
                        </a:rPr>
                        <a:t>Task 2:</a:t>
                      </a:r>
                      <a:endParaRPr lang="it-IT" sz="1800">
                        <a:effectLst/>
                        <a:latin typeface="Cambria" panose="02040503050406030204" pitchFamily="18" charset="0"/>
                        <a:ea typeface="Calibri" panose="020F0502020204030204" pitchFamily="34" charset="0"/>
                        <a:cs typeface="Times New Roman" panose="02020603050405020304" pitchFamily="18" charset="0"/>
                      </a:endParaRPr>
                    </a:p>
                    <a:p>
                      <a:pPr>
                        <a:lnSpc>
                          <a:spcPct val="115000"/>
                        </a:lnSpc>
                        <a:spcAft>
                          <a:spcPts val="0"/>
                        </a:spcAft>
                      </a:pPr>
                      <a:r>
                        <a:rPr lang="en-US" sz="1800" b="1">
                          <a:effectLst/>
                          <a:latin typeface="Cambria" panose="02040503050406030204" pitchFamily="18" charset="0"/>
                          <a:ea typeface="Calibri" panose="020F0502020204030204" pitchFamily="34" charset="0"/>
                          <a:cs typeface="Times New Roman" panose="02020603050405020304" pitchFamily="18" charset="0"/>
                        </a:rPr>
                        <a:t> </a:t>
                      </a:r>
                      <a:endParaRPr lang="it-IT" sz="1800">
                        <a:effectLst/>
                        <a:latin typeface="Cambria" panose="02040503050406030204" pitchFamily="18" charset="0"/>
                        <a:ea typeface="Calibri" panose="020F0502020204030204" pitchFamily="34" charset="0"/>
                        <a:cs typeface="Times New Roman" panose="02020603050405020304" pitchFamily="18" charset="0"/>
                      </a:endParaRPr>
                    </a:p>
                    <a:p>
                      <a:pPr>
                        <a:lnSpc>
                          <a:spcPct val="115000"/>
                        </a:lnSpc>
                        <a:spcAft>
                          <a:spcPts val="0"/>
                        </a:spcAft>
                      </a:pPr>
                      <a:r>
                        <a:rPr lang="en-US" sz="1800" b="1">
                          <a:effectLst/>
                          <a:latin typeface="Cambria" panose="02040503050406030204" pitchFamily="18" charset="0"/>
                          <a:ea typeface="Calibri" panose="020F0502020204030204" pitchFamily="34" charset="0"/>
                          <a:cs typeface="Times New Roman" panose="02020603050405020304" pitchFamily="18" charset="0"/>
                        </a:rPr>
                        <a:t> </a:t>
                      </a:r>
                      <a:endParaRPr lang="it-IT" sz="1800">
                        <a:effectLst/>
                        <a:latin typeface="Cambria" panose="02040503050406030204" pitchFamily="18" charset="0"/>
                        <a:ea typeface="Calibri" panose="020F0502020204030204" pitchFamily="34" charset="0"/>
                        <a:cs typeface="Times New Roman" panose="02020603050405020304" pitchFamily="18" charset="0"/>
                      </a:endParaRPr>
                    </a:p>
                    <a:p>
                      <a:pPr>
                        <a:lnSpc>
                          <a:spcPct val="115000"/>
                        </a:lnSpc>
                        <a:spcAft>
                          <a:spcPts val="0"/>
                        </a:spcAft>
                      </a:pPr>
                      <a:r>
                        <a:rPr lang="en-US" sz="1800" b="1">
                          <a:effectLst/>
                          <a:latin typeface="Cambria" panose="02040503050406030204" pitchFamily="18" charset="0"/>
                          <a:ea typeface="Calibri" panose="020F0502020204030204" pitchFamily="34" charset="0"/>
                          <a:cs typeface="Times New Roman" panose="02020603050405020304" pitchFamily="18" charset="0"/>
                        </a:rPr>
                        <a:t>Task 3:</a:t>
                      </a:r>
                      <a:endParaRPr lang="it-IT" sz="1800">
                        <a:effectLst/>
                        <a:latin typeface="Cambria" panose="02040503050406030204" pitchFamily="18" charset="0"/>
                        <a:ea typeface="Calibri" panose="020F0502020204030204" pitchFamily="34" charset="0"/>
                        <a:cs typeface="Times New Roman" panose="02020603050405020304" pitchFamily="18" charset="0"/>
                      </a:endParaRPr>
                    </a:p>
                    <a:p>
                      <a:pPr>
                        <a:lnSpc>
                          <a:spcPct val="115000"/>
                        </a:lnSpc>
                        <a:spcAft>
                          <a:spcPts val="0"/>
                        </a:spcAft>
                      </a:pPr>
                      <a:r>
                        <a:rPr lang="en-US" sz="1800" b="1">
                          <a:effectLst/>
                          <a:latin typeface="Cambria" panose="02040503050406030204" pitchFamily="18" charset="0"/>
                          <a:ea typeface="Calibri" panose="020F0502020204030204" pitchFamily="34" charset="0"/>
                          <a:cs typeface="Times New Roman" panose="02020603050405020304" pitchFamily="18" charset="0"/>
                        </a:rPr>
                        <a:t> </a:t>
                      </a:r>
                      <a:endParaRPr lang="it-IT" sz="1800">
                        <a:effectLst/>
                        <a:latin typeface="Cambria" panose="02040503050406030204" pitchFamily="18" charset="0"/>
                        <a:ea typeface="Calibri" panose="020F0502020204030204" pitchFamily="34" charset="0"/>
                        <a:cs typeface="Times New Roman" panose="02020603050405020304" pitchFamily="18" charset="0"/>
                      </a:endParaRPr>
                    </a:p>
                  </a:txBody>
                  <a:tcPr marL="68580" marR="68580" marT="0" marB="0">
                    <a:lnL w="28575" cap="flat" cmpd="sng" algn="ctr">
                      <a:solidFill>
                        <a:srgbClr val="6600CC"/>
                      </a:solidFill>
                      <a:prstDash val="solid"/>
                      <a:round/>
                      <a:headEnd type="none" w="med" len="med"/>
                      <a:tailEnd type="none" w="med" len="med"/>
                    </a:lnL>
                    <a:lnR>
                      <a:noFill/>
                    </a:lnR>
                    <a:lnT>
                      <a:noFill/>
                    </a:lnT>
                    <a:lnB>
                      <a:noFill/>
                    </a:lnB>
                  </a:tcPr>
                </a:tc>
                <a:tc>
                  <a:txBody>
                    <a:bodyPr/>
                    <a:lstStyle/>
                    <a:p>
                      <a:pPr>
                        <a:lnSpc>
                          <a:spcPct val="115000"/>
                        </a:lnSpc>
                        <a:spcAft>
                          <a:spcPts val="0"/>
                        </a:spcAft>
                      </a:pPr>
                      <a:r>
                        <a:rPr lang="it-IT" sz="1800">
                          <a:effectLst/>
                          <a:latin typeface="Cambria" panose="02040503050406030204" pitchFamily="18" charset="0"/>
                          <a:ea typeface="Calibri" panose="020F0502020204030204" pitchFamily="34" charset="0"/>
                          <a:cs typeface="Times New Roman" panose="02020603050405020304" pitchFamily="18" charset="0"/>
                        </a:rPr>
                        <a:t>Quali analogie scopri al variare del colore usato per illuminare i cartoncini?</a:t>
                      </a:r>
                    </a:p>
                    <a:p>
                      <a:pPr>
                        <a:lnSpc>
                          <a:spcPct val="115000"/>
                        </a:lnSpc>
                        <a:spcAft>
                          <a:spcPts val="0"/>
                        </a:spcAft>
                      </a:pPr>
                      <a:r>
                        <a:rPr lang="it-IT" sz="1800">
                          <a:effectLst/>
                          <a:latin typeface="Cambria" panose="02040503050406030204" pitchFamily="18" charset="0"/>
                          <a:ea typeface="Calibri" panose="020F0502020204030204" pitchFamily="34" charset="0"/>
                          <a:cs typeface="Times New Roman" panose="02020603050405020304" pitchFamily="18" charset="0"/>
                        </a:rPr>
                        <a:t> </a:t>
                      </a:r>
                    </a:p>
                    <a:p>
                      <a:pPr>
                        <a:lnSpc>
                          <a:spcPct val="115000"/>
                        </a:lnSpc>
                        <a:spcAft>
                          <a:spcPts val="0"/>
                        </a:spcAft>
                      </a:pPr>
                      <a:r>
                        <a:rPr lang="it-IT" sz="1800">
                          <a:effectLst/>
                          <a:latin typeface="Cambria" panose="02040503050406030204" pitchFamily="18" charset="0"/>
                          <a:ea typeface="Calibri" panose="020F0502020204030204" pitchFamily="34" charset="0"/>
                          <a:cs typeface="Times New Roman" panose="02020603050405020304" pitchFamily="18" charset="0"/>
                        </a:rPr>
                        <a:t>Perché dunque uno stesso oggetto può apparire di colori differenti sotto due diverse luci monocromatiche? Quando un certo oggetto ha un certo colore se illuminato con luce bianca?</a:t>
                      </a:r>
                    </a:p>
                  </a:txBody>
                  <a:tcPr marL="68580" marR="68580" marT="0" marB="0">
                    <a:lnL>
                      <a:noFill/>
                    </a:lnL>
                    <a:lnR>
                      <a:noFill/>
                    </a:lnR>
                    <a:lnT>
                      <a:noFill/>
                    </a:lnT>
                    <a:lnB>
                      <a:noFill/>
                    </a:lnB>
                  </a:tcPr>
                </a:tc>
                <a:tc vMerge="1">
                  <a:txBody>
                    <a:bodyPr/>
                    <a:lstStyle/>
                    <a:p>
                      <a:endParaRPr lang="it-IT"/>
                    </a:p>
                  </a:txBody>
                  <a:tcPr/>
                </a:tc>
                <a:extLst>
                  <a:ext uri="{0D108BD9-81ED-4DB2-BD59-A6C34878D82A}">
                    <a16:rowId xmlns:a16="http://schemas.microsoft.com/office/drawing/2014/main" val="830190695"/>
                  </a:ext>
                </a:extLst>
              </a:tr>
              <a:tr h="391476">
                <a:tc>
                  <a:txBody>
                    <a:bodyPr/>
                    <a:lstStyle/>
                    <a:p>
                      <a:pPr>
                        <a:lnSpc>
                          <a:spcPct val="115000"/>
                        </a:lnSpc>
                        <a:spcAft>
                          <a:spcPts val="0"/>
                        </a:spcAft>
                      </a:pPr>
                      <a:r>
                        <a:rPr lang="it-IT" sz="1800" b="1">
                          <a:effectLst/>
                          <a:latin typeface="Cambria" panose="02040503050406030204" pitchFamily="18" charset="0"/>
                          <a:ea typeface="Calibri" panose="020F0502020204030204" pitchFamily="34" charset="0"/>
                          <a:cs typeface="Times New Roman" panose="02020603050405020304" pitchFamily="18" charset="0"/>
                        </a:rPr>
                        <a:t> </a:t>
                      </a:r>
                      <a:endParaRPr lang="it-IT" sz="1800">
                        <a:effectLst/>
                        <a:latin typeface="Cambria" panose="02040503050406030204" pitchFamily="18" charset="0"/>
                        <a:ea typeface="Calibri" panose="020F0502020204030204" pitchFamily="34" charset="0"/>
                        <a:cs typeface="Times New Roman" panose="02020603050405020304" pitchFamily="18" charset="0"/>
                      </a:endParaRPr>
                    </a:p>
                  </a:txBody>
                  <a:tcPr marL="68580" marR="68580" marT="0" marB="0">
                    <a:lnL w="28575" cap="flat" cmpd="sng" algn="ctr">
                      <a:solidFill>
                        <a:srgbClr val="6600CC"/>
                      </a:solidFill>
                      <a:prstDash val="solid"/>
                      <a:round/>
                      <a:headEnd type="none" w="med" len="med"/>
                      <a:tailEnd type="none" w="med" len="med"/>
                    </a:lnL>
                    <a:lnR>
                      <a:noFill/>
                    </a:lnR>
                    <a:lnT>
                      <a:noFill/>
                    </a:lnT>
                    <a:lnB w="28575" cap="flat" cmpd="sng" algn="ctr">
                      <a:solidFill>
                        <a:srgbClr val="6600CC"/>
                      </a:solidFill>
                      <a:prstDash val="solid"/>
                      <a:round/>
                      <a:headEnd type="none" w="med" len="med"/>
                      <a:tailEnd type="none" w="med" len="med"/>
                    </a:lnB>
                  </a:tcPr>
                </a:tc>
                <a:tc>
                  <a:txBody>
                    <a:bodyPr/>
                    <a:lstStyle/>
                    <a:p>
                      <a:pPr>
                        <a:lnSpc>
                          <a:spcPct val="115000"/>
                        </a:lnSpc>
                        <a:spcAft>
                          <a:spcPts val="0"/>
                        </a:spcAft>
                      </a:pPr>
                      <a:r>
                        <a:rPr lang="it-IT" sz="1800" dirty="0">
                          <a:effectLst/>
                          <a:latin typeface="Cambria" panose="02040503050406030204" pitchFamily="18" charset="0"/>
                          <a:ea typeface="Calibri" panose="020F0502020204030204" pitchFamily="34" charset="0"/>
                          <a:cs typeface="Times New Roman" panose="02020603050405020304" pitchFamily="18" charset="0"/>
                        </a:rPr>
                        <a:t> </a:t>
                      </a:r>
                    </a:p>
                  </a:txBody>
                  <a:tcPr marL="68580" marR="68580" marT="0" marB="0">
                    <a:lnL>
                      <a:noFill/>
                    </a:lnL>
                    <a:lnR>
                      <a:noFill/>
                    </a:lnR>
                    <a:lnT>
                      <a:noFill/>
                    </a:lnT>
                    <a:lnB w="28575" cap="flat" cmpd="sng" algn="ctr">
                      <a:solidFill>
                        <a:srgbClr val="6600CC"/>
                      </a:solidFill>
                      <a:prstDash val="solid"/>
                      <a:round/>
                      <a:headEnd type="none" w="med" len="med"/>
                      <a:tailEnd type="none" w="med" len="med"/>
                    </a:lnB>
                  </a:tcPr>
                </a:tc>
                <a:tc>
                  <a:txBody>
                    <a:bodyPr/>
                    <a:lstStyle/>
                    <a:p>
                      <a:pPr>
                        <a:lnSpc>
                          <a:spcPct val="115000"/>
                        </a:lnSpc>
                        <a:spcAft>
                          <a:spcPts val="0"/>
                        </a:spcAft>
                      </a:pPr>
                      <a:r>
                        <a:rPr lang="it-IT" sz="1200" dirty="0">
                          <a:solidFill>
                            <a:srgbClr val="222222"/>
                          </a:solidFill>
                          <a:effectLst/>
                          <a:latin typeface="Arial" panose="020B0604020202020204" pitchFamily="34" charset="0"/>
                          <a:ea typeface="Calibri" panose="020F0502020204030204" pitchFamily="34" charset="0"/>
                          <a:cs typeface="Times New Roman" panose="02020603050405020304" pitchFamily="18" charset="0"/>
                        </a:rPr>
                        <a:t> </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28575" cap="flat" cmpd="sng" algn="ctr">
                      <a:solidFill>
                        <a:srgbClr val="6600CC"/>
                      </a:solidFill>
                      <a:prstDash val="solid"/>
                      <a:round/>
                      <a:headEnd type="none" w="med" len="med"/>
                      <a:tailEnd type="none" w="med" len="med"/>
                    </a:lnR>
                    <a:lnT>
                      <a:noFill/>
                    </a:lnT>
                    <a:lnB w="28575" cap="flat" cmpd="sng" algn="ctr">
                      <a:solidFill>
                        <a:srgbClr val="6600CC"/>
                      </a:solidFill>
                      <a:prstDash val="solid"/>
                      <a:round/>
                      <a:headEnd type="none" w="med" len="med"/>
                      <a:tailEnd type="none" w="med" len="med"/>
                    </a:lnB>
                  </a:tcPr>
                </a:tc>
                <a:extLst>
                  <a:ext uri="{0D108BD9-81ED-4DB2-BD59-A6C34878D82A}">
                    <a16:rowId xmlns:a16="http://schemas.microsoft.com/office/drawing/2014/main" val="3378291654"/>
                  </a:ext>
                </a:extLst>
              </a:tr>
            </a:tbl>
          </a:graphicData>
        </a:graphic>
      </p:graphicFrame>
      <p:pic>
        <p:nvPicPr>
          <p:cNvPr id="5" name="Immagine 4"/>
          <p:cNvPicPr>
            <a:picLocks noChangeAspect="1"/>
          </p:cNvPicPr>
          <p:nvPr/>
        </p:nvPicPr>
        <p:blipFill>
          <a:blip r:embed="rId2"/>
          <a:stretch>
            <a:fillRect/>
          </a:stretch>
        </p:blipFill>
        <p:spPr>
          <a:xfrm>
            <a:off x="9984432" y="2132855"/>
            <a:ext cx="1019615" cy="1605895"/>
          </a:xfrm>
          <a:prstGeom prst="rect">
            <a:avLst/>
          </a:prstGeom>
        </p:spPr>
      </p:pic>
    </p:spTree>
    <p:extLst>
      <p:ext uri="{BB962C8B-B14F-4D97-AF65-F5344CB8AC3E}">
        <p14:creationId xmlns:p14="http://schemas.microsoft.com/office/powerpoint/2010/main" val="42391081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a:t>Extend</a:t>
            </a:r>
            <a:endParaRPr lang="it-IT" dirty="0"/>
          </a:p>
        </p:txBody>
      </p:sp>
      <p:graphicFrame>
        <p:nvGraphicFramePr>
          <p:cNvPr id="4" name="Segnaposto contenuto 3"/>
          <p:cNvGraphicFramePr>
            <a:graphicFrameLocks noGrp="1"/>
          </p:cNvGraphicFramePr>
          <p:nvPr>
            <p:ph idx="1"/>
            <p:extLst>
              <p:ext uri="{D42A27DB-BD31-4B8C-83A1-F6EECF244321}">
                <p14:modId xmlns:p14="http://schemas.microsoft.com/office/powerpoint/2010/main" val="4191037771"/>
              </p:ext>
            </p:extLst>
          </p:nvPr>
        </p:nvGraphicFramePr>
        <p:xfrm>
          <a:off x="913796" y="1610545"/>
          <a:ext cx="10353761" cy="4655068"/>
        </p:xfrm>
        <a:graphic>
          <a:graphicData uri="http://schemas.openxmlformats.org/drawingml/2006/table">
            <a:tbl>
              <a:tblPr firstRow="1" firstCol="1" bandRow="1"/>
              <a:tblGrid>
                <a:gridCol w="1215044">
                  <a:extLst>
                    <a:ext uri="{9D8B030D-6E8A-4147-A177-3AD203B41FA5}">
                      <a16:colId xmlns:a16="http://schemas.microsoft.com/office/drawing/2014/main" val="3501694876"/>
                    </a:ext>
                  </a:extLst>
                </a:gridCol>
                <a:gridCol w="5263304">
                  <a:extLst>
                    <a:ext uri="{9D8B030D-6E8A-4147-A177-3AD203B41FA5}">
                      <a16:colId xmlns:a16="http://schemas.microsoft.com/office/drawing/2014/main" val="1636581356"/>
                    </a:ext>
                  </a:extLst>
                </a:gridCol>
                <a:gridCol w="2002801">
                  <a:extLst>
                    <a:ext uri="{9D8B030D-6E8A-4147-A177-3AD203B41FA5}">
                      <a16:colId xmlns:a16="http://schemas.microsoft.com/office/drawing/2014/main" val="3818346775"/>
                    </a:ext>
                  </a:extLst>
                </a:gridCol>
                <a:gridCol w="1872612">
                  <a:extLst>
                    <a:ext uri="{9D8B030D-6E8A-4147-A177-3AD203B41FA5}">
                      <a16:colId xmlns:a16="http://schemas.microsoft.com/office/drawing/2014/main" val="57530576"/>
                    </a:ext>
                  </a:extLst>
                </a:gridCol>
              </a:tblGrid>
              <a:tr h="1604893">
                <a:tc gridSpan="2">
                  <a:txBody>
                    <a:bodyPr/>
                    <a:lstStyle/>
                    <a:p>
                      <a:pPr>
                        <a:lnSpc>
                          <a:spcPct val="115000"/>
                        </a:lnSpc>
                        <a:spcAft>
                          <a:spcPts val="0"/>
                        </a:spcAft>
                      </a:pPr>
                      <a:r>
                        <a:rPr lang="it-IT" sz="1800" dirty="0">
                          <a:effectLst/>
                          <a:latin typeface="Cambria" panose="02040503050406030204" pitchFamily="18" charset="0"/>
                          <a:ea typeface="Calibri" panose="020F0502020204030204" pitchFamily="34" charset="0"/>
                          <a:cs typeface="Times New Roman" panose="02020603050405020304" pitchFamily="18" charset="0"/>
                        </a:rPr>
                        <a:t> </a:t>
                      </a:r>
                    </a:p>
                    <a:p>
                      <a:pPr>
                        <a:spcAft>
                          <a:spcPts val="600"/>
                        </a:spcAft>
                      </a:pPr>
                      <a:r>
                        <a:rPr lang="it-IT" sz="1800" dirty="0">
                          <a:effectLst/>
                          <a:latin typeface="Cambria" panose="02040503050406030204" pitchFamily="18" charset="0"/>
                          <a:ea typeface="Calibri" panose="020F0502020204030204" pitchFamily="34" charset="0"/>
                          <a:cs typeface="Times New Roman" panose="02020603050405020304" pitchFamily="18" charset="0"/>
                        </a:rPr>
                        <a:t>https://www.youtube.com/watch?v=OYmLH2PnLpA https://www.youtube.com/watch?v=iPPYGJjKVco</a:t>
                      </a:r>
                    </a:p>
                    <a:p>
                      <a:pPr>
                        <a:spcAft>
                          <a:spcPts val="600"/>
                        </a:spcAft>
                      </a:pPr>
                      <a:r>
                        <a:rPr lang="it-IT" sz="1800" dirty="0">
                          <a:effectLst/>
                          <a:latin typeface="Cambria" panose="02040503050406030204" pitchFamily="18" charset="0"/>
                          <a:ea typeface="Calibri" panose="020F0502020204030204" pitchFamily="34" charset="0"/>
                          <a:cs typeface="Times New Roman" panose="02020603050405020304" pitchFamily="18" charset="0"/>
                        </a:rPr>
                        <a:t> </a:t>
                      </a:r>
                    </a:p>
                  </a:txBody>
                  <a:tcPr marL="43922" marR="43922" marT="0" marB="0">
                    <a:lnL w="28575" cap="flat" cmpd="sng" algn="ctr">
                      <a:solidFill>
                        <a:srgbClr val="0000CC"/>
                      </a:solidFill>
                      <a:prstDash val="solid"/>
                      <a:round/>
                      <a:headEnd type="none" w="med" len="med"/>
                      <a:tailEnd type="none" w="med" len="med"/>
                    </a:lnL>
                    <a:lnR>
                      <a:noFill/>
                    </a:lnR>
                    <a:lnT w="28575" cap="flat" cmpd="sng" algn="ctr">
                      <a:solidFill>
                        <a:srgbClr val="0000CC"/>
                      </a:solidFill>
                      <a:prstDash val="solid"/>
                      <a:round/>
                      <a:headEnd type="none" w="med" len="med"/>
                      <a:tailEnd type="none" w="med" len="med"/>
                    </a:lnT>
                    <a:lnB>
                      <a:noFill/>
                    </a:lnB>
                  </a:tcPr>
                </a:tc>
                <a:tc hMerge="1">
                  <a:txBody>
                    <a:bodyPr/>
                    <a:lstStyle/>
                    <a:p>
                      <a:endParaRPr lang="it-IT"/>
                    </a:p>
                  </a:txBody>
                  <a:tcPr/>
                </a:tc>
                <a:tc>
                  <a:txBody>
                    <a:bodyPr/>
                    <a:lstStyle/>
                    <a:p>
                      <a:pPr>
                        <a:spcAft>
                          <a:spcPts val="600"/>
                        </a:spcAft>
                      </a:pPr>
                      <a:r>
                        <a:rPr lang="it-IT" sz="1800">
                          <a:effectLst/>
                          <a:latin typeface="Cambria" panose="02040503050406030204" pitchFamily="18" charset="0"/>
                          <a:ea typeface="Calibri" panose="020F0502020204030204" pitchFamily="34" charset="0"/>
                          <a:cs typeface="Times New Roman" panose="02020603050405020304" pitchFamily="18" charset="0"/>
                        </a:rPr>
                        <a:t> </a:t>
                      </a:r>
                    </a:p>
                  </a:txBody>
                  <a:tcPr marL="43922" marR="43922" marT="0" marB="0">
                    <a:lnL>
                      <a:noFill/>
                    </a:lnL>
                    <a:lnR>
                      <a:noFill/>
                    </a:lnR>
                    <a:lnT w="28575" cap="flat" cmpd="sng" algn="ctr">
                      <a:solidFill>
                        <a:srgbClr val="0000CC"/>
                      </a:solidFill>
                      <a:prstDash val="solid"/>
                      <a:round/>
                      <a:headEnd type="none" w="med" len="med"/>
                      <a:tailEnd type="none" w="med" len="med"/>
                    </a:lnT>
                    <a:lnB>
                      <a:noFill/>
                    </a:lnB>
                  </a:tcPr>
                </a:tc>
                <a:tc rowSpan="2">
                  <a:txBody>
                    <a:bodyPr/>
                    <a:lstStyle/>
                    <a:p>
                      <a:pPr>
                        <a:lnSpc>
                          <a:spcPct val="115000"/>
                        </a:lnSpc>
                        <a:spcAft>
                          <a:spcPts val="0"/>
                        </a:spcAft>
                      </a:pPr>
                      <a:endParaRPr lang="it-IT" sz="1800" dirty="0">
                        <a:effectLst/>
                        <a:latin typeface="Cambria" panose="02040503050406030204" pitchFamily="18" charset="0"/>
                        <a:ea typeface="Calibri" panose="020F0502020204030204" pitchFamily="34" charset="0"/>
                        <a:cs typeface="Times New Roman" panose="02020603050405020304" pitchFamily="18" charset="0"/>
                      </a:endParaRPr>
                    </a:p>
                  </a:txBody>
                  <a:tcPr marL="43922" marR="43922" marT="0" marB="0">
                    <a:lnL>
                      <a:noFill/>
                    </a:lnL>
                    <a:lnR w="28575" cap="flat" cmpd="sng" algn="ctr">
                      <a:solidFill>
                        <a:srgbClr val="0000CC"/>
                      </a:solidFill>
                      <a:prstDash val="solid"/>
                      <a:round/>
                      <a:headEnd type="none" w="med" len="med"/>
                      <a:tailEnd type="none" w="med" len="med"/>
                    </a:lnR>
                    <a:lnT w="28575" cap="flat" cmpd="sng" algn="ctr">
                      <a:solidFill>
                        <a:srgbClr val="0000CC"/>
                      </a:solidFill>
                      <a:prstDash val="solid"/>
                      <a:round/>
                      <a:headEnd type="none" w="med" len="med"/>
                      <a:tailEnd type="none" w="med" len="med"/>
                    </a:lnT>
                    <a:lnB>
                      <a:noFill/>
                    </a:lnB>
                  </a:tcPr>
                </a:tc>
                <a:extLst>
                  <a:ext uri="{0D108BD9-81ED-4DB2-BD59-A6C34878D82A}">
                    <a16:rowId xmlns:a16="http://schemas.microsoft.com/office/drawing/2014/main" val="1165668691"/>
                  </a:ext>
                </a:extLst>
              </a:tr>
              <a:tr h="246019">
                <a:tc gridSpan="3">
                  <a:txBody>
                    <a:bodyPr/>
                    <a:lstStyle/>
                    <a:p>
                      <a:pPr>
                        <a:spcAft>
                          <a:spcPts val="600"/>
                        </a:spcAft>
                      </a:pPr>
                      <a:endParaRPr lang="it-IT" sz="1800" dirty="0">
                        <a:effectLst/>
                        <a:latin typeface="Cambria" panose="02040503050406030204" pitchFamily="18" charset="0"/>
                        <a:ea typeface="Calibri" panose="020F0502020204030204" pitchFamily="34" charset="0"/>
                        <a:cs typeface="Times New Roman" panose="02020603050405020304" pitchFamily="18" charset="0"/>
                      </a:endParaRPr>
                    </a:p>
                  </a:txBody>
                  <a:tcPr marL="43922" marR="43922" marT="0" marB="0">
                    <a:lnL w="28575" cap="flat" cmpd="sng" algn="ctr">
                      <a:solidFill>
                        <a:srgbClr val="0000CC"/>
                      </a:solidFill>
                      <a:prstDash val="solid"/>
                      <a:round/>
                      <a:headEnd type="none" w="med" len="med"/>
                      <a:tailEnd type="none" w="med" len="med"/>
                    </a:lnL>
                    <a:lnR>
                      <a:noFill/>
                    </a:lnR>
                    <a:lnT>
                      <a:noFill/>
                    </a:lnT>
                    <a:lnB>
                      <a:noFill/>
                    </a:lnB>
                  </a:tcPr>
                </a:tc>
                <a:tc hMerge="1">
                  <a:txBody>
                    <a:bodyPr/>
                    <a:lstStyle/>
                    <a:p>
                      <a:endParaRPr lang="it-IT"/>
                    </a:p>
                  </a:txBody>
                  <a:tcPr/>
                </a:tc>
                <a:tc hMerge="1">
                  <a:txBody>
                    <a:bodyPr/>
                    <a:lstStyle/>
                    <a:p>
                      <a:endParaRPr lang="it-IT"/>
                    </a:p>
                  </a:txBody>
                  <a:tcPr/>
                </a:tc>
                <a:tc vMerge="1">
                  <a:txBody>
                    <a:bodyPr/>
                    <a:lstStyle/>
                    <a:p>
                      <a:endParaRPr lang="it-IT"/>
                    </a:p>
                  </a:txBody>
                  <a:tcPr/>
                </a:tc>
                <a:extLst>
                  <a:ext uri="{0D108BD9-81ED-4DB2-BD59-A6C34878D82A}">
                    <a16:rowId xmlns:a16="http://schemas.microsoft.com/office/drawing/2014/main" val="1996280703"/>
                  </a:ext>
                </a:extLst>
              </a:tr>
              <a:tr h="2775855">
                <a:tc>
                  <a:txBody>
                    <a:bodyPr/>
                    <a:lstStyle/>
                    <a:p>
                      <a:pPr>
                        <a:lnSpc>
                          <a:spcPct val="115000"/>
                        </a:lnSpc>
                        <a:spcAft>
                          <a:spcPts val="0"/>
                        </a:spcAft>
                      </a:pPr>
                      <a:r>
                        <a:rPr lang="en-US" sz="1800" b="1" dirty="0">
                          <a:effectLst/>
                          <a:latin typeface="Cambria" panose="02040503050406030204" pitchFamily="18" charset="0"/>
                          <a:ea typeface="Calibri" panose="020F0502020204030204" pitchFamily="34" charset="0"/>
                          <a:cs typeface="Times New Roman" panose="02020603050405020304" pitchFamily="18" charset="0"/>
                        </a:rPr>
                        <a:t>Task 1:</a:t>
                      </a:r>
                      <a:endParaRPr lang="it-IT" sz="1800" dirty="0">
                        <a:effectLst/>
                        <a:latin typeface="Cambria" panose="02040503050406030204" pitchFamily="18" charset="0"/>
                        <a:ea typeface="Calibri" panose="020F0502020204030204" pitchFamily="34" charset="0"/>
                        <a:cs typeface="Times New Roman" panose="02020603050405020304" pitchFamily="18" charset="0"/>
                      </a:endParaRPr>
                    </a:p>
                    <a:p>
                      <a:pPr>
                        <a:lnSpc>
                          <a:spcPct val="115000"/>
                        </a:lnSpc>
                        <a:spcAft>
                          <a:spcPts val="0"/>
                        </a:spcAft>
                      </a:pPr>
                      <a:r>
                        <a:rPr lang="en-US" sz="1800" b="1" dirty="0">
                          <a:effectLst/>
                          <a:latin typeface="Cambria" panose="02040503050406030204" pitchFamily="18" charset="0"/>
                          <a:ea typeface="Calibri" panose="020F0502020204030204" pitchFamily="34" charset="0"/>
                          <a:cs typeface="Times New Roman" panose="02020603050405020304" pitchFamily="18" charset="0"/>
                        </a:rPr>
                        <a:t> </a:t>
                      </a:r>
                      <a:endParaRPr lang="it-IT" sz="1800" dirty="0">
                        <a:effectLst/>
                        <a:latin typeface="Cambria" panose="02040503050406030204" pitchFamily="18" charset="0"/>
                        <a:ea typeface="Calibri" panose="020F0502020204030204" pitchFamily="34" charset="0"/>
                        <a:cs typeface="Times New Roman" panose="02020603050405020304" pitchFamily="18" charset="0"/>
                      </a:endParaRPr>
                    </a:p>
                    <a:p>
                      <a:pPr>
                        <a:lnSpc>
                          <a:spcPct val="115000"/>
                        </a:lnSpc>
                        <a:spcAft>
                          <a:spcPts val="0"/>
                        </a:spcAft>
                      </a:pPr>
                      <a:r>
                        <a:rPr lang="en-US" sz="1800" b="1" dirty="0">
                          <a:effectLst/>
                          <a:latin typeface="Cambria" panose="02040503050406030204" pitchFamily="18" charset="0"/>
                          <a:ea typeface="Calibri" panose="020F0502020204030204" pitchFamily="34" charset="0"/>
                          <a:cs typeface="Times New Roman" panose="02020603050405020304" pitchFamily="18" charset="0"/>
                        </a:rPr>
                        <a:t> </a:t>
                      </a:r>
                      <a:endParaRPr lang="it-IT" sz="1800" dirty="0">
                        <a:effectLst/>
                        <a:latin typeface="Cambria" panose="02040503050406030204" pitchFamily="18" charset="0"/>
                        <a:ea typeface="Calibri" panose="020F0502020204030204" pitchFamily="34" charset="0"/>
                        <a:cs typeface="Times New Roman" panose="02020603050405020304" pitchFamily="18" charset="0"/>
                      </a:endParaRPr>
                    </a:p>
                    <a:p>
                      <a:pPr>
                        <a:lnSpc>
                          <a:spcPct val="115000"/>
                        </a:lnSpc>
                        <a:spcAft>
                          <a:spcPts val="0"/>
                        </a:spcAft>
                      </a:pPr>
                      <a:r>
                        <a:rPr lang="en-US" sz="1800" b="1" dirty="0">
                          <a:effectLst/>
                          <a:latin typeface="Cambria" panose="02040503050406030204" pitchFamily="18" charset="0"/>
                          <a:ea typeface="Calibri" panose="020F0502020204030204" pitchFamily="34" charset="0"/>
                          <a:cs typeface="Times New Roman" panose="02020603050405020304" pitchFamily="18" charset="0"/>
                        </a:rPr>
                        <a:t> </a:t>
                      </a:r>
                      <a:endParaRPr lang="it-IT" sz="1800" dirty="0">
                        <a:effectLst/>
                        <a:latin typeface="Cambria" panose="02040503050406030204" pitchFamily="18" charset="0"/>
                        <a:ea typeface="Calibri" panose="020F0502020204030204" pitchFamily="34" charset="0"/>
                        <a:cs typeface="Times New Roman" panose="02020603050405020304" pitchFamily="18" charset="0"/>
                      </a:endParaRPr>
                    </a:p>
                    <a:p>
                      <a:pPr>
                        <a:lnSpc>
                          <a:spcPct val="115000"/>
                        </a:lnSpc>
                        <a:spcAft>
                          <a:spcPts val="0"/>
                        </a:spcAft>
                      </a:pPr>
                      <a:r>
                        <a:rPr lang="en-US" sz="1800" b="1" dirty="0">
                          <a:effectLst/>
                          <a:latin typeface="Cambria" panose="02040503050406030204" pitchFamily="18" charset="0"/>
                          <a:ea typeface="Calibri" panose="020F0502020204030204" pitchFamily="34" charset="0"/>
                          <a:cs typeface="Times New Roman" panose="02020603050405020304" pitchFamily="18" charset="0"/>
                        </a:rPr>
                        <a:t>Task 2:</a:t>
                      </a:r>
                      <a:endParaRPr lang="it-IT" sz="1800" dirty="0">
                        <a:effectLst/>
                        <a:latin typeface="Cambria" panose="02040503050406030204" pitchFamily="18" charset="0"/>
                        <a:ea typeface="Calibri" panose="020F0502020204030204" pitchFamily="34" charset="0"/>
                        <a:cs typeface="Times New Roman" panose="02020603050405020304" pitchFamily="18" charset="0"/>
                      </a:endParaRPr>
                    </a:p>
                    <a:p>
                      <a:pPr>
                        <a:lnSpc>
                          <a:spcPct val="115000"/>
                        </a:lnSpc>
                        <a:spcAft>
                          <a:spcPts val="0"/>
                        </a:spcAft>
                      </a:pPr>
                      <a:r>
                        <a:rPr lang="en-US" sz="1800" b="1" dirty="0">
                          <a:effectLst/>
                          <a:latin typeface="Cambria" panose="02040503050406030204" pitchFamily="18" charset="0"/>
                          <a:ea typeface="Calibri" panose="020F0502020204030204" pitchFamily="34" charset="0"/>
                          <a:cs typeface="Times New Roman" panose="02020603050405020304" pitchFamily="18" charset="0"/>
                        </a:rPr>
                        <a:t> Task 3:</a:t>
                      </a:r>
                      <a:endParaRPr lang="it-IT" sz="1800" dirty="0">
                        <a:effectLst/>
                        <a:latin typeface="Cambria" panose="02040503050406030204" pitchFamily="18" charset="0"/>
                        <a:ea typeface="Calibri" panose="020F0502020204030204" pitchFamily="34" charset="0"/>
                        <a:cs typeface="Times New Roman" panose="02020603050405020304" pitchFamily="18" charset="0"/>
                      </a:endParaRPr>
                    </a:p>
                  </a:txBody>
                  <a:tcPr marL="43922" marR="43922" marT="0" marB="0">
                    <a:lnL w="28575" cap="flat" cmpd="sng" algn="ctr">
                      <a:solidFill>
                        <a:srgbClr val="0000CC"/>
                      </a:solidFill>
                      <a:prstDash val="solid"/>
                      <a:round/>
                      <a:headEnd type="none" w="med" len="med"/>
                      <a:tailEnd type="none" w="med" len="med"/>
                    </a:lnL>
                    <a:lnR>
                      <a:noFill/>
                    </a:lnR>
                    <a:lnT>
                      <a:noFill/>
                    </a:lnT>
                    <a:lnB w="28575" cap="flat" cmpd="sng" algn="ctr">
                      <a:solidFill>
                        <a:srgbClr val="0000CC"/>
                      </a:solidFill>
                      <a:prstDash val="solid"/>
                      <a:round/>
                      <a:headEnd type="none" w="med" len="med"/>
                      <a:tailEnd type="none" w="med" len="med"/>
                    </a:lnB>
                  </a:tcPr>
                </a:tc>
                <a:tc gridSpan="3">
                  <a:txBody>
                    <a:bodyPr/>
                    <a:lstStyle/>
                    <a:p>
                      <a:pPr>
                        <a:spcAft>
                          <a:spcPts val="600"/>
                        </a:spcAft>
                      </a:pPr>
                      <a:r>
                        <a:rPr lang="it-IT" sz="1800" dirty="0">
                          <a:effectLst/>
                          <a:latin typeface="Cambria" panose="02040503050406030204" pitchFamily="18" charset="0"/>
                          <a:ea typeface="Calibri" panose="020F0502020204030204" pitchFamily="34" charset="0"/>
                          <a:cs typeface="Times New Roman" panose="02020603050405020304" pitchFamily="18" charset="0"/>
                        </a:rPr>
                        <a:t>Sintesi additiva con luci colorate rossa, verde e blu, usandole a coppie e poi tutte e tre insieme (sintesi additiva).</a:t>
                      </a:r>
                    </a:p>
                    <a:p>
                      <a:pPr>
                        <a:spcAft>
                          <a:spcPts val="600"/>
                        </a:spcAft>
                      </a:pPr>
                      <a:r>
                        <a:rPr lang="it-IT" sz="1800" dirty="0">
                          <a:effectLst/>
                          <a:latin typeface="Cambria" panose="02040503050406030204" pitchFamily="18" charset="0"/>
                          <a:ea typeface="Calibri" panose="020F0502020204030204" pitchFamily="34" charset="0"/>
                          <a:cs typeface="Times New Roman" panose="02020603050405020304" pitchFamily="18" charset="0"/>
                        </a:rPr>
                        <a:t>Ripetere gli stessi mescolamenti delle luci colorare usando invece le chine colorate (sintesi sottrattiva). Questo insieme di esperimenti apparirà completamente diverso dal precedente, svolto con le luci colorate.</a:t>
                      </a:r>
                    </a:p>
                    <a:p>
                      <a:pPr>
                        <a:spcAft>
                          <a:spcPts val="600"/>
                        </a:spcAft>
                      </a:pPr>
                      <a:r>
                        <a:rPr lang="it-IT" sz="1800" dirty="0">
                          <a:effectLst/>
                          <a:latin typeface="Cambria" panose="02040503050406030204" pitchFamily="18" charset="0"/>
                          <a:ea typeface="Calibri" panose="020F0502020204030204" pitchFamily="34" charset="0"/>
                          <a:cs typeface="Times New Roman" panose="02020603050405020304" pitchFamily="18" charset="0"/>
                        </a:rPr>
                        <a:t>Scrivi su un foglio con una penna blu e illuminala con le tre differenti lampade. Che cosa osservi?</a:t>
                      </a:r>
                    </a:p>
                  </a:txBody>
                  <a:tcPr marL="43922" marR="43922" marT="0" marB="0">
                    <a:lnL>
                      <a:noFill/>
                    </a:lnL>
                    <a:lnR w="28575" cap="flat" cmpd="sng" algn="ctr">
                      <a:solidFill>
                        <a:srgbClr val="0000CC"/>
                      </a:solidFill>
                      <a:prstDash val="solid"/>
                      <a:round/>
                      <a:headEnd type="none" w="med" len="med"/>
                      <a:tailEnd type="none" w="med" len="med"/>
                    </a:lnR>
                    <a:lnT>
                      <a:noFill/>
                    </a:lnT>
                    <a:lnB w="28575" cap="flat" cmpd="sng" algn="ctr">
                      <a:solidFill>
                        <a:srgbClr val="0000CC"/>
                      </a:solidFill>
                      <a:prstDash val="solid"/>
                      <a:round/>
                      <a:headEnd type="none" w="med" len="med"/>
                      <a:tailEnd type="none" w="med" len="med"/>
                    </a:lnB>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2728956004"/>
                  </a:ext>
                </a:extLst>
              </a:tr>
            </a:tbl>
          </a:graphicData>
        </a:graphic>
      </p:graphicFrame>
      <p:pic>
        <p:nvPicPr>
          <p:cNvPr id="5" name="Immagine 4"/>
          <p:cNvPicPr>
            <a:picLocks noChangeAspect="1"/>
          </p:cNvPicPr>
          <p:nvPr/>
        </p:nvPicPr>
        <p:blipFill>
          <a:blip r:embed="rId2"/>
          <a:stretch>
            <a:fillRect/>
          </a:stretch>
        </p:blipFill>
        <p:spPr>
          <a:xfrm>
            <a:off x="9250528" y="1988840"/>
            <a:ext cx="1100502" cy="1050098"/>
          </a:xfrm>
          <a:prstGeom prst="rect">
            <a:avLst/>
          </a:prstGeom>
        </p:spPr>
      </p:pic>
    </p:spTree>
    <p:extLst>
      <p:ext uri="{BB962C8B-B14F-4D97-AF65-F5344CB8AC3E}">
        <p14:creationId xmlns:p14="http://schemas.microsoft.com/office/powerpoint/2010/main" val="17827607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a:t>Evaluate</a:t>
            </a:r>
            <a:endParaRPr lang="it-IT" dirty="0"/>
          </a:p>
        </p:txBody>
      </p:sp>
      <p:graphicFrame>
        <p:nvGraphicFramePr>
          <p:cNvPr id="4" name="Segnaposto contenuto 3"/>
          <p:cNvGraphicFramePr>
            <a:graphicFrameLocks noGrp="1"/>
          </p:cNvGraphicFramePr>
          <p:nvPr>
            <p:ph idx="1"/>
            <p:extLst>
              <p:ext uri="{D42A27DB-BD31-4B8C-83A1-F6EECF244321}">
                <p14:modId xmlns:p14="http://schemas.microsoft.com/office/powerpoint/2010/main" val="2691550539"/>
              </p:ext>
            </p:extLst>
          </p:nvPr>
        </p:nvGraphicFramePr>
        <p:xfrm>
          <a:off x="695400" y="2068416"/>
          <a:ext cx="10729192" cy="4284055"/>
        </p:xfrm>
        <a:graphic>
          <a:graphicData uri="http://schemas.openxmlformats.org/drawingml/2006/table">
            <a:tbl>
              <a:tblPr firstRow="1" firstCol="1" bandRow="1"/>
              <a:tblGrid>
                <a:gridCol w="1108960">
                  <a:extLst>
                    <a:ext uri="{9D8B030D-6E8A-4147-A177-3AD203B41FA5}">
                      <a16:colId xmlns:a16="http://schemas.microsoft.com/office/drawing/2014/main" val="1669515932"/>
                    </a:ext>
                  </a:extLst>
                </a:gridCol>
                <a:gridCol w="7911740">
                  <a:extLst>
                    <a:ext uri="{9D8B030D-6E8A-4147-A177-3AD203B41FA5}">
                      <a16:colId xmlns:a16="http://schemas.microsoft.com/office/drawing/2014/main" val="1118995325"/>
                    </a:ext>
                  </a:extLst>
                </a:gridCol>
                <a:gridCol w="1708492">
                  <a:extLst>
                    <a:ext uri="{9D8B030D-6E8A-4147-A177-3AD203B41FA5}">
                      <a16:colId xmlns:a16="http://schemas.microsoft.com/office/drawing/2014/main" val="1677367809"/>
                    </a:ext>
                  </a:extLst>
                </a:gridCol>
              </a:tblGrid>
              <a:tr h="525299">
                <a:tc gridSpan="2">
                  <a:txBody>
                    <a:bodyPr/>
                    <a:lstStyle/>
                    <a:p>
                      <a:pPr>
                        <a:spcAft>
                          <a:spcPts val="600"/>
                        </a:spcAft>
                      </a:pPr>
                      <a:r>
                        <a:rPr lang="it-IT" sz="1200">
                          <a:effectLst/>
                          <a:latin typeface="Arial" panose="020B0604020202020204" pitchFamily="34" charset="0"/>
                          <a:ea typeface="Calibri" panose="020F0502020204030204" pitchFamily="34" charset="0"/>
                          <a:cs typeface="Times New Roman" panose="02020603050405020304" pitchFamily="18" charset="0"/>
                        </a:rPr>
                        <a:t> </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p>
                      <a:pPr>
                        <a:spcAft>
                          <a:spcPts val="600"/>
                        </a:spcAft>
                      </a:pPr>
                      <a:r>
                        <a:rPr lang="it-IT" sz="1200">
                          <a:effectLst/>
                          <a:latin typeface="Arial" panose="020B0604020202020204" pitchFamily="34" charset="0"/>
                          <a:ea typeface="Calibri" panose="020F0502020204030204" pitchFamily="34" charset="0"/>
                          <a:cs typeface="Times New Roman" panose="02020603050405020304" pitchFamily="18" charset="0"/>
                        </a:rPr>
                        <a:t> </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28575" cap="flat" cmpd="sng" algn="ctr">
                      <a:solidFill>
                        <a:srgbClr val="FF9900"/>
                      </a:solidFill>
                      <a:prstDash val="solid"/>
                      <a:round/>
                      <a:headEnd type="none" w="med" len="med"/>
                      <a:tailEnd type="none" w="med" len="med"/>
                    </a:lnL>
                    <a:lnR>
                      <a:noFill/>
                    </a:lnR>
                    <a:lnT w="28575" cap="flat" cmpd="sng" algn="ctr">
                      <a:solidFill>
                        <a:srgbClr val="FF9900"/>
                      </a:solidFill>
                      <a:prstDash val="solid"/>
                      <a:round/>
                      <a:headEnd type="none" w="med" len="med"/>
                      <a:tailEnd type="none" w="med" len="med"/>
                    </a:lnT>
                    <a:lnB>
                      <a:noFill/>
                    </a:lnB>
                  </a:tcPr>
                </a:tc>
                <a:tc hMerge="1">
                  <a:txBody>
                    <a:bodyPr/>
                    <a:lstStyle/>
                    <a:p>
                      <a:endParaRPr lang="it-IT"/>
                    </a:p>
                  </a:txBody>
                  <a:tcPr/>
                </a:tc>
                <a:tc rowSpan="2">
                  <a:txBody>
                    <a:bodyPr/>
                    <a:lstStyle/>
                    <a:p>
                      <a:pPr>
                        <a:lnSpc>
                          <a:spcPct val="115000"/>
                        </a:lnSpc>
                        <a:spcAft>
                          <a:spcPts val="0"/>
                        </a:spcAft>
                      </a:pPr>
                      <a:r>
                        <a:rPr lang="it-IT" sz="1200" dirty="0">
                          <a:solidFill>
                            <a:srgbClr val="222222"/>
                          </a:solidFill>
                          <a:effectLst/>
                          <a:latin typeface="Arial" panose="020B0604020202020204" pitchFamily="34" charset="0"/>
                          <a:ea typeface="Calibri" panose="020F0502020204030204" pitchFamily="34" charset="0"/>
                          <a:cs typeface="Times New Roman" panose="02020603050405020304" pitchFamily="18" charset="0"/>
                        </a:rPr>
                        <a:t> </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28575" cap="flat" cmpd="sng" algn="ctr">
                      <a:solidFill>
                        <a:srgbClr val="FF9900"/>
                      </a:solidFill>
                      <a:prstDash val="solid"/>
                      <a:round/>
                      <a:headEnd type="none" w="med" len="med"/>
                      <a:tailEnd type="none" w="med" len="med"/>
                    </a:lnR>
                    <a:lnT w="28575" cap="flat" cmpd="sng" algn="ctr">
                      <a:solidFill>
                        <a:srgbClr val="FF9900"/>
                      </a:solidFill>
                      <a:prstDash val="solid"/>
                      <a:round/>
                      <a:headEnd type="none" w="med" len="med"/>
                      <a:tailEnd type="none" w="med" len="med"/>
                    </a:lnT>
                    <a:lnB w="28575" cap="flat" cmpd="sng" algn="ctr">
                      <a:solidFill>
                        <a:srgbClr val="FF9900"/>
                      </a:solidFill>
                      <a:prstDash val="solid"/>
                      <a:round/>
                      <a:headEnd type="none" w="med" len="med"/>
                      <a:tailEnd type="none" w="med" len="med"/>
                    </a:lnB>
                  </a:tcPr>
                </a:tc>
                <a:extLst>
                  <a:ext uri="{0D108BD9-81ED-4DB2-BD59-A6C34878D82A}">
                    <a16:rowId xmlns:a16="http://schemas.microsoft.com/office/drawing/2014/main" val="510313917"/>
                  </a:ext>
                </a:extLst>
              </a:tr>
              <a:tr h="3499581">
                <a:tc>
                  <a:txBody>
                    <a:bodyPr/>
                    <a:lstStyle/>
                    <a:p>
                      <a:pPr>
                        <a:spcAft>
                          <a:spcPts val="0"/>
                        </a:spcAft>
                      </a:pPr>
                      <a:r>
                        <a:rPr lang="en-US" sz="1800" b="1">
                          <a:effectLst/>
                          <a:latin typeface="Cambria" panose="02040503050406030204" pitchFamily="18" charset="0"/>
                          <a:ea typeface="Calibri" panose="020F0502020204030204" pitchFamily="34" charset="0"/>
                          <a:cs typeface="Times New Roman" panose="02020603050405020304" pitchFamily="18" charset="0"/>
                        </a:rPr>
                        <a:t>Task:</a:t>
                      </a:r>
                      <a:endParaRPr lang="it-IT" sz="1800">
                        <a:effectLst/>
                        <a:latin typeface="Cambria" panose="02040503050406030204" pitchFamily="18" charset="0"/>
                        <a:ea typeface="Calibri" panose="020F0502020204030204" pitchFamily="34" charset="0"/>
                        <a:cs typeface="Times New Roman" panose="02020603050405020304" pitchFamily="18" charset="0"/>
                      </a:endParaRPr>
                    </a:p>
                    <a:p>
                      <a:pPr>
                        <a:spcAft>
                          <a:spcPts val="600"/>
                        </a:spcAft>
                      </a:pPr>
                      <a:r>
                        <a:rPr lang="en-US" sz="1800">
                          <a:effectLst/>
                          <a:latin typeface="Cambria" panose="02040503050406030204" pitchFamily="18" charset="0"/>
                          <a:ea typeface="Calibri" panose="020F0502020204030204" pitchFamily="34" charset="0"/>
                          <a:cs typeface="Times New Roman" panose="02020603050405020304" pitchFamily="18" charset="0"/>
                        </a:rPr>
                        <a:t> </a:t>
                      </a:r>
                      <a:endParaRPr lang="it-IT" sz="1800">
                        <a:effectLst/>
                        <a:latin typeface="Cambria" panose="02040503050406030204" pitchFamily="18" charset="0"/>
                        <a:ea typeface="Calibri" panose="020F0502020204030204" pitchFamily="34" charset="0"/>
                        <a:cs typeface="Times New Roman" panose="02020603050405020304" pitchFamily="18" charset="0"/>
                      </a:endParaRPr>
                    </a:p>
                  </a:txBody>
                  <a:tcPr marL="68580" marR="68580" marT="0" marB="0">
                    <a:lnL w="28575" cap="flat" cmpd="sng" algn="ctr">
                      <a:solidFill>
                        <a:srgbClr val="FF9900"/>
                      </a:solidFill>
                      <a:prstDash val="solid"/>
                      <a:round/>
                      <a:headEnd type="none" w="med" len="med"/>
                      <a:tailEnd type="none" w="med" len="med"/>
                    </a:lnL>
                    <a:lnR>
                      <a:noFill/>
                    </a:lnR>
                    <a:lnT>
                      <a:noFill/>
                    </a:lnT>
                    <a:lnB w="28575" cap="flat" cmpd="sng" algn="ctr">
                      <a:solidFill>
                        <a:srgbClr val="FF9900"/>
                      </a:solidFill>
                      <a:prstDash val="solid"/>
                      <a:round/>
                      <a:headEnd type="none" w="med" len="med"/>
                      <a:tailEnd type="none" w="med" len="med"/>
                    </a:lnB>
                  </a:tcPr>
                </a:tc>
                <a:tc>
                  <a:txBody>
                    <a:bodyPr/>
                    <a:lstStyle/>
                    <a:p>
                      <a:pPr>
                        <a:lnSpc>
                          <a:spcPct val="115000"/>
                        </a:lnSpc>
                        <a:spcAft>
                          <a:spcPts val="0"/>
                        </a:spcAft>
                      </a:pPr>
                      <a:r>
                        <a:rPr lang="it-IT" sz="1800" dirty="0">
                          <a:effectLst/>
                          <a:latin typeface="Cambria" panose="02040503050406030204" pitchFamily="18" charset="0"/>
                          <a:ea typeface="Calibri" panose="020F0502020204030204" pitchFamily="34" charset="0"/>
                          <a:cs typeface="Times New Roman" panose="02020603050405020304" pitchFamily="18" charset="0"/>
                        </a:rPr>
                        <a:t>Un modo possibile per valutare è quello di risolvere il seguente problema sia da un punto di vista teorico, sia da un punto di vista pratico.</a:t>
                      </a:r>
                    </a:p>
                    <a:p>
                      <a:pPr>
                        <a:lnSpc>
                          <a:spcPct val="115000"/>
                        </a:lnSpc>
                        <a:spcAft>
                          <a:spcPts val="0"/>
                        </a:spcAft>
                      </a:pPr>
                      <a:r>
                        <a:rPr lang="it-IT" sz="1800" dirty="0">
                          <a:effectLst/>
                          <a:latin typeface="Cambria" panose="02040503050406030204" pitchFamily="18" charset="0"/>
                          <a:ea typeface="Calibri" panose="020F0502020204030204" pitchFamily="34" charset="0"/>
                          <a:cs typeface="Times New Roman" panose="02020603050405020304" pitchFamily="18" charset="0"/>
                        </a:rPr>
                        <a:t> </a:t>
                      </a:r>
                    </a:p>
                    <a:p>
                      <a:pPr>
                        <a:lnSpc>
                          <a:spcPct val="115000"/>
                        </a:lnSpc>
                        <a:spcAft>
                          <a:spcPts val="0"/>
                        </a:spcAft>
                      </a:pPr>
                      <a:r>
                        <a:rPr lang="it-IT" sz="1800" dirty="0">
                          <a:effectLst/>
                          <a:latin typeface="Cambria" panose="02040503050406030204" pitchFamily="18" charset="0"/>
                          <a:ea typeface="Calibri" panose="020F0502020204030204" pitchFamily="34" charset="0"/>
                          <a:cs typeface="Times New Roman" panose="02020603050405020304" pitchFamily="18" charset="0"/>
                        </a:rPr>
                        <a:t>“Trova un modo affinché una parola scritta con il rosso su un fondo bianco possa scomparire”.</a:t>
                      </a:r>
                    </a:p>
                    <a:p>
                      <a:pPr>
                        <a:lnSpc>
                          <a:spcPct val="115000"/>
                        </a:lnSpc>
                        <a:spcAft>
                          <a:spcPts val="0"/>
                        </a:spcAft>
                      </a:pPr>
                      <a:r>
                        <a:rPr lang="it-IT" sz="1800" dirty="0">
                          <a:effectLst/>
                          <a:latin typeface="Cambria" panose="02040503050406030204" pitchFamily="18" charset="0"/>
                          <a:ea typeface="Calibri" panose="020F0502020204030204" pitchFamily="34" charset="0"/>
                          <a:cs typeface="Times New Roman" panose="02020603050405020304" pitchFamily="18" charset="0"/>
                        </a:rPr>
                        <a:t>(La soluzione del problema è semplice da un punto di vista teorico, ma molto meno da realizzare nella pratica. In ogni caso può essere molto stimolante provarci e utile per migliorare la comprensione del problema)</a:t>
                      </a:r>
                    </a:p>
                    <a:p>
                      <a:pPr>
                        <a:lnSpc>
                          <a:spcPct val="115000"/>
                        </a:lnSpc>
                        <a:spcAft>
                          <a:spcPts val="0"/>
                        </a:spcAft>
                      </a:pPr>
                      <a:r>
                        <a:rPr lang="it-IT" sz="1800" dirty="0">
                          <a:effectLst/>
                          <a:latin typeface="Cambria" panose="02040503050406030204" pitchFamily="18" charset="0"/>
                          <a:ea typeface="Calibri" panose="020F0502020204030204" pitchFamily="34" charset="0"/>
                          <a:cs typeface="Times New Roman" panose="02020603050405020304" pitchFamily="18" charset="0"/>
                        </a:rPr>
                        <a:t> </a:t>
                      </a:r>
                    </a:p>
                    <a:p>
                      <a:pPr>
                        <a:lnSpc>
                          <a:spcPct val="115000"/>
                        </a:lnSpc>
                        <a:spcAft>
                          <a:spcPts val="0"/>
                        </a:spcAft>
                      </a:pPr>
                      <a:r>
                        <a:rPr lang="it-IT" sz="1800" dirty="0">
                          <a:effectLst/>
                          <a:latin typeface="Cambria" panose="02040503050406030204" pitchFamily="18" charset="0"/>
                          <a:ea typeface="Calibri" panose="020F0502020204030204" pitchFamily="34" charset="0"/>
                          <a:cs typeface="Times New Roman" panose="02020603050405020304" pitchFamily="18" charset="0"/>
                        </a:rPr>
                        <a:t>Molti altri problemi dello stesso genere possono essere inventati e descritti nei particolari.</a:t>
                      </a:r>
                    </a:p>
                    <a:p>
                      <a:pPr>
                        <a:lnSpc>
                          <a:spcPct val="115000"/>
                        </a:lnSpc>
                        <a:spcAft>
                          <a:spcPts val="0"/>
                        </a:spcAft>
                      </a:pPr>
                      <a:r>
                        <a:rPr lang="it-IT" sz="1800" dirty="0">
                          <a:effectLst/>
                          <a:latin typeface="Cambria" panose="02040503050406030204" pitchFamily="18" charset="0"/>
                          <a:ea typeface="Calibri" panose="020F0502020204030204" pitchFamily="34" charset="0"/>
                          <a:cs typeface="Times New Roman" panose="02020603050405020304" pitchFamily="18" charset="0"/>
                        </a:rPr>
                        <a:t> </a:t>
                      </a:r>
                    </a:p>
                  </a:txBody>
                  <a:tcPr marL="68580" marR="68580" marT="0" marB="0">
                    <a:lnL>
                      <a:noFill/>
                    </a:lnL>
                    <a:lnR>
                      <a:noFill/>
                    </a:lnR>
                    <a:lnT>
                      <a:noFill/>
                    </a:lnT>
                    <a:lnB w="28575" cap="flat" cmpd="sng" algn="ctr">
                      <a:solidFill>
                        <a:srgbClr val="FF9900"/>
                      </a:solidFill>
                      <a:prstDash val="solid"/>
                      <a:round/>
                      <a:headEnd type="none" w="med" len="med"/>
                      <a:tailEnd type="none" w="med" len="med"/>
                    </a:lnB>
                  </a:tcPr>
                </a:tc>
                <a:tc vMerge="1">
                  <a:txBody>
                    <a:bodyPr/>
                    <a:lstStyle/>
                    <a:p>
                      <a:endParaRPr lang="it-IT"/>
                    </a:p>
                  </a:txBody>
                  <a:tcPr/>
                </a:tc>
                <a:extLst>
                  <a:ext uri="{0D108BD9-81ED-4DB2-BD59-A6C34878D82A}">
                    <a16:rowId xmlns:a16="http://schemas.microsoft.com/office/drawing/2014/main" val="1820883851"/>
                  </a:ext>
                </a:extLst>
              </a:tr>
            </a:tbl>
          </a:graphicData>
        </a:graphic>
      </p:graphicFrame>
      <p:pic>
        <p:nvPicPr>
          <p:cNvPr id="5" name="Immagine 4"/>
          <p:cNvPicPr>
            <a:picLocks noChangeAspect="1"/>
          </p:cNvPicPr>
          <p:nvPr/>
        </p:nvPicPr>
        <p:blipFill>
          <a:blip r:embed="rId2"/>
          <a:stretch>
            <a:fillRect/>
          </a:stretch>
        </p:blipFill>
        <p:spPr>
          <a:xfrm>
            <a:off x="9957247" y="2420888"/>
            <a:ext cx="1310310" cy="1080120"/>
          </a:xfrm>
          <a:prstGeom prst="rect">
            <a:avLst/>
          </a:prstGeom>
        </p:spPr>
      </p:pic>
    </p:spTree>
    <p:extLst>
      <p:ext uri="{BB962C8B-B14F-4D97-AF65-F5344CB8AC3E}">
        <p14:creationId xmlns:p14="http://schemas.microsoft.com/office/powerpoint/2010/main" val="4922037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p:cNvSpPr>
            <a:spLocks noGrp="1"/>
          </p:cNvSpPr>
          <p:nvPr>
            <p:ph type="title"/>
          </p:nvPr>
        </p:nvSpPr>
        <p:spPr>
          <a:xfrm>
            <a:off x="609600" y="274637"/>
            <a:ext cx="10972800" cy="706091"/>
          </a:xfrm>
        </p:spPr>
        <p:txBody>
          <a:bodyPr vert="horz" lIns="91440" tIns="45720" rIns="91440" bIns="45720" rtlCol="0" anchor="ctr">
            <a:normAutofit/>
          </a:bodyPr>
          <a:lstStyle/>
          <a:p>
            <a:r>
              <a:rPr lang="en-US" dirty="0">
                <a:solidFill>
                  <a:srgbClr val="FF0000"/>
                </a:solidFill>
                <a:latin typeface="Cambria" panose="02040503050406030204" pitchFamily="18" charset="0"/>
              </a:rPr>
              <a:t>Introduzione</a:t>
            </a:r>
          </a:p>
        </p:txBody>
      </p:sp>
      <p:graphicFrame>
        <p:nvGraphicFramePr>
          <p:cNvPr id="20" name="Diagramma 19"/>
          <p:cNvGraphicFramePr/>
          <p:nvPr>
            <p:extLst>
              <p:ext uri="{D42A27DB-BD31-4B8C-83A1-F6EECF244321}">
                <p14:modId xmlns:p14="http://schemas.microsoft.com/office/powerpoint/2010/main" val="206760282"/>
              </p:ext>
            </p:extLst>
          </p:nvPr>
        </p:nvGraphicFramePr>
        <p:xfrm>
          <a:off x="191344" y="719666"/>
          <a:ext cx="11737304" cy="613833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216826130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0" grpId="0">
        <p:bldAsOne/>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Lo strano laser verde</a:t>
            </a:r>
          </a:p>
        </p:txBody>
      </p:sp>
      <p:pic>
        <p:nvPicPr>
          <p:cNvPr id="5" name="Segnaposto contenuto 4"/>
          <p:cNvPicPr>
            <a:picLocks noGrp="1" noChangeAspect="1"/>
          </p:cNvPicPr>
          <p:nvPr>
            <p:ph idx="1"/>
          </p:nvPr>
        </p:nvPicPr>
        <p:blipFill>
          <a:blip r:embed="rId2"/>
          <a:stretch>
            <a:fillRect/>
          </a:stretch>
        </p:blipFill>
        <p:spPr>
          <a:xfrm>
            <a:off x="8760296" y="369578"/>
            <a:ext cx="1808235" cy="1210472"/>
          </a:xfrm>
          <a:prstGeom prst="rect">
            <a:avLst/>
          </a:prstGeom>
        </p:spPr>
      </p:pic>
      <p:sp>
        <p:nvSpPr>
          <p:cNvPr id="6" name="Rettangolo 5"/>
          <p:cNvSpPr/>
          <p:nvPr/>
        </p:nvSpPr>
        <p:spPr>
          <a:xfrm>
            <a:off x="923246" y="1956045"/>
            <a:ext cx="6096000" cy="4247317"/>
          </a:xfrm>
          <a:prstGeom prst="rect">
            <a:avLst/>
          </a:prstGeom>
        </p:spPr>
        <p:txBody>
          <a:bodyPr>
            <a:spAutoFit/>
          </a:bodyPr>
          <a:lstStyle/>
          <a:p>
            <a:r>
              <a:rPr lang="it-IT" dirty="0"/>
              <a:t>Per apprezzare meglio questo mistero, bisognerebbe aver già risolto il mistero “Indovina il colore!”, perché c’è bisogno di avere alcune conoscenze di base sulla luce. Una di tali conoscenze è quella che un laser è una sorgente di luce monocromatica.</a:t>
            </a:r>
          </a:p>
          <a:p>
            <a:endParaRPr lang="it-IT" dirty="0"/>
          </a:p>
          <a:p>
            <a:r>
              <a:rPr lang="it-IT" dirty="0"/>
              <a:t>Quando un fascio laser verde, emesso da un puntato-re, colpisce determinate sostanze, come un particolare cartoncino colorato la sua luce cambia colore.</a:t>
            </a:r>
          </a:p>
          <a:p>
            <a:endParaRPr lang="it-IT" dirty="0"/>
          </a:p>
          <a:p>
            <a:r>
              <a:rPr lang="it-IT" dirty="0"/>
              <a:t>Ma come può una luce monocromatica cambiare colo-re?</a:t>
            </a:r>
          </a:p>
          <a:p>
            <a:endParaRPr lang="it-IT" dirty="0"/>
          </a:p>
          <a:p>
            <a:r>
              <a:rPr lang="it-IT" dirty="0"/>
              <a:t>Risolvi il mistero. Prendi appunti delle tue idee e delle tue osservazioni, delle procedure e dei tuoi risultati sul tuo quaderno.</a:t>
            </a:r>
          </a:p>
        </p:txBody>
      </p:sp>
      <p:grpSp>
        <p:nvGrpSpPr>
          <p:cNvPr id="7" name="Gruppo 6"/>
          <p:cNvGrpSpPr>
            <a:grpSpLocks/>
          </p:cNvGrpSpPr>
          <p:nvPr/>
        </p:nvGrpSpPr>
        <p:grpSpPr>
          <a:xfrm>
            <a:off x="7440333" y="1967089"/>
            <a:ext cx="3110007" cy="4070506"/>
            <a:chOff x="32817" y="0"/>
            <a:chExt cx="2099694" cy="4747878"/>
          </a:xfrm>
        </p:grpSpPr>
        <p:pic>
          <p:nvPicPr>
            <p:cNvPr id="8" name="Picture 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17" y="0"/>
              <a:ext cx="2057653" cy="2016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17" y="2771697"/>
              <a:ext cx="2099694" cy="1976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40868143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a:t>Engage</a:t>
            </a:r>
            <a:endParaRPr lang="it-IT" dirty="0"/>
          </a:p>
        </p:txBody>
      </p:sp>
      <p:sp>
        <p:nvSpPr>
          <p:cNvPr id="4" name="Rettangolo 3"/>
          <p:cNvSpPr/>
          <p:nvPr/>
        </p:nvSpPr>
        <p:spPr>
          <a:xfrm>
            <a:off x="1343473" y="1988840"/>
            <a:ext cx="7848872" cy="2308324"/>
          </a:xfrm>
          <a:prstGeom prst="rect">
            <a:avLst/>
          </a:prstGeom>
          <a:ln>
            <a:solidFill>
              <a:srgbClr val="FF0000"/>
            </a:solidFill>
          </a:ln>
        </p:spPr>
        <p:txBody>
          <a:bodyPr wrap="square">
            <a:spAutoFit/>
          </a:bodyPr>
          <a:lstStyle/>
          <a:p>
            <a:r>
              <a:rPr lang="it-IT" dirty="0"/>
              <a:t>Task:	Dal mistero “Indovina il colore!” si è messo in evidenza co-me il colore di un oggetto dipenda dal colore della luce che lo illumina. In generale, un oggetto apparirà scuro (</a:t>
            </a:r>
            <a:r>
              <a:rPr lang="it-IT" dirty="0" err="1"/>
              <a:t>gri-gio</a:t>
            </a:r>
            <a:r>
              <a:rPr lang="it-IT" dirty="0"/>
              <a:t>/nero) se ha un colore complementare a quello della </a:t>
            </a:r>
            <a:r>
              <a:rPr lang="it-IT" dirty="0" err="1"/>
              <a:t>uce</a:t>
            </a:r>
            <a:r>
              <a:rPr lang="it-IT" dirty="0"/>
              <a:t> che lo illumina.</a:t>
            </a:r>
          </a:p>
          <a:p>
            <a:r>
              <a:rPr lang="it-IT" dirty="0"/>
              <a:t>Perché allora, quando illumino un cartoncino giallo o verde con luce blu, questo diventa particolarmente luminoso e cambia colore diventando arancione?	</a:t>
            </a:r>
          </a:p>
          <a:p>
            <a:r>
              <a:rPr lang="it-IT" dirty="0"/>
              <a:t> </a:t>
            </a:r>
          </a:p>
        </p:txBody>
      </p:sp>
      <p:pic>
        <p:nvPicPr>
          <p:cNvPr id="5" name="Grafik 5"/>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043421" y="2636912"/>
            <a:ext cx="1224136" cy="1080120"/>
          </a:xfrm>
          <a:prstGeom prst="rect">
            <a:avLst/>
          </a:prstGeom>
          <a:noFill/>
          <a:ln>
            <a:noFill/>
          </a:ln>
        </p:spPr>
      </p:pic>
    </p:spTree>
    <p:extLst>
      <p:ext uri="{BB962C8B-B14F-4D97-AF65-F5344CB8AC3E}">
        <p14:creationId xmlns:p14="http://schemas.microsoft.com/office/powerpoint/2010/main" val="33426093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a:t>Explore</a:t>
            </a:r>
            <a:endParaRPr lang="it-IT" dirty="0"/>
          </a:p>
        </p:txBody>
      </p:sp>
      <p:sp>
        <p:nvSpPr>
          <p:cNvPr id="3" name="Segnaposto contenuto 2"/>
          <p:cNvSpPr>
            <a:spLocks noGrp="1"/>
          </p:cNvSpPr>
          <p:nvPr>
            <p:ph idx="1"/>
          </p:nvPr>
        </p:nvSpPr>
        <p:spPr>
          <a:xfrm>
            <a:off x="913795" y="1732449"/>
            <a:ext cx="8998629" cy="4720887"/>
          </a:xfrm>
          <a:ln>
            <a:solidFill>
              <a:srgbClr val="00B0F0"/>
            </a:solidFill>
          </a:ln>
        </p:spPr>
        <p:txBody>
          <a:bodyPr>
            <a:normAutofit fontScale="85000" lnSpcReduction="20000"/>
          </a:bodyPr>
          <a:lstStyle/>
          <a:p>
            <a:pPr marL="36900" indent="0">
              <a:buNone/>
            </a:pPr>
            <a:r>
              <a:rPr lang="it-IT" sz="2100" dirty="0">
                <a:solidFill>
                  <a:schemeClr val="tx1"/>
                </a:solidFill>
              </a:rPr>
              <a:t>Task 1:	Ogni gruppo di lavoro ha a disposizione un laser verde e uno blu/viola, bicchieri e alcuni liquidi da provare. E’ con-veniente usare thè nero, succo di mirtillo rosso, succo di mirtillo nero (ci si riferisce a questi liquidi come appartenenti al gruppo A); poi coca cola, vino rosso, birra, olio, Schweppes (questi ultimi invece saranno definiti liquidi di tipo B).</a:t>
            </a:r>
          </a:p>
          <a:p>
            <a:pPr marL="36900" indent="0">
              <a:buNone/>
            </a:pPr>
            <a:r>
              <a:rPr lang="it-IT" sz="2100" dirty="0">
                <a:solidFill>
                  <a:schemeClr val="tx1"/>
                </a:solidFill>
              </a:rPr>
              <a:t>In questa fase gli studenti fanno osservazioni sul colore del laser mentre si propaga nel particolare liquido, tenendo be-ne in mente, di volta in volta, se il liquido provato è di tipo A o di tipo B.</a:t>
            </a:r>
          </a:p>
          <a:p>
            <a:pPr marL="36900" indent="0">
              <a:buNone/>
            </a:pPr>
            <a:r>
              <a:rPr lang="it-IT" sz="2100" dirty="0">
                <a:solidFill>
                  <a:schemeClr val="tx1"/>
                </a:solidFill>
              </a:rPr>
              <a:t>Task 2:	Esplora quello che accade alla luce verde e alla luce blu dei laser quando questa è all’esterno del bicchiere, prima e dopo essere passata attraverso la coca cola, e all’interno del liquido in esame (tipo B). Guarda in direzioni differenti rispetto alla direzione del laser (ma ovviamente mai puntare il laser negli occhi!)	</a:t>
            </a:r>
          </a:p>
          <a:p>
            <a:pPr marL="36900" indent="0">
              <a:buNone/>
            </a:pPr>
            <a:r>
              <a:rPr lang="it-IT" sz="2100" dirty="0">
                <a:solidFill>
                  <a:schemeClr val="tx1"/>
                </a:solidFill>
              </a:rPr>
              <a:t>Task 3:	Esplora quello che accade alle luci verdi del laser a differenti profondità, guardando dal di sopra del bicchiere, sia per i liquidi di tipo A sia per quel-li di tipo B. Vedi qualche cambiamento nel colore della luce del laser?</a:t>
            </a:r>
          </a:p>
          <a:p>
            <a:pPr marL="36900" indent="0">
              <a:buNone/>
            </a:pPr>
            <a:r>
              <a:rPr lang="it-IT" sz="2100" dirty="0">
                <a:solidFill>
                  <a:schemeClr val="tx1"/>
                </a:solidFill>
              </a:rPr>
              <a:t>Se osservi qualche cambiamento di colore prendine nota e scrivi soprattutto quello che ti aspetti che accada.</a:t>
            </a:r>
          </a:p>
          <a:p>
            <a:pPr marL="36900" indent="0">
              <a:buNone/>
            </a:pPr>
            <a:r>
              <a:rPr lang="it-IT" sz="2100" dirty="0"/>
              <a:t> </a:t>
            </a:r>
          </a:p>
          <a:p>
            <a:pPr marL="36900" indent="0">
              <a:buNone/>
            </a:pPr>
            <a:endParaRPr lang="it-IT" dirty="0"/>
          </a:p>
        </p:txBody>
      </p:sp>
      <p:pic>
        <p:nvPicPr>
          <p:cNvPr id="4" name="Grafik 9" descr="C:\Users\JoDi\AppData\Local\Microsoft\Windows\Temporary Internet Files\Content.IE5\QBRIRH3O\MC900437797[1].wmf"/>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28448" y="1732449"/>
            <a:ext cx="1268909" cy="1010022"/>
          </a:xfrm>
          <a:prstGeom prst="rect">
            <a:avLst/>
          </a:prstGeom>
          <a:noFill/>
          <a:ln>
            <a:noFill/>
          </a:ln>
        </p:spPr>
      </p:pic>
    </p:spTree>
    <p:extLst>
      <p:ext uri="{BB962C8B-B14F-4D97-AF65-F5344CB8AC3E}">
        <p14:creationId xmlns:p14="http://schemas.microsoft.com/office/powerpoint/2010/main" val="21467061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a:t>Explain</a:t>
            </a:r>
            <a:endParaRPr lang="it-IT" dirty="0"/>
          </a:p>
        </p:txBody>
      </p:sp>
      <p:sp>
        <p:nvSpPr>
          <p:cNvPr id="3" name="Segnaposto contenuto 2"/>
          <p:cNvSpPr>
            <a:spLocks noGrp="1"/>
          </p:cNvSpPr>
          <p:nvPr>
            <p:ph idx="1"/>
          </p:nvPr>
        </p:nvSpPr>
        <p:spPr>
          <a:xfrm>
            <a:off x="913795" y="1732449"/>
            <a:ext cx="7702485" cy="4058751"/>
          </a:xfrm>
          <a:ln>
            <a:solidFill>
              <a:srgbClr val="FFFF00"/>
            </a:solidFill>
          </a:ln>
        </p:spPr>
        <p:txBody>
          <a:bodyPr>
            <a:normAutofit fontScale="47500" lnSpcReduction="20000"/>
          </a:bodyPr>
          <a:lstStyle/>
          <a:p>
            <a:pPr marL="36900" indent="0">
              <a:buNone/>
            </a:pPr>
            <a:r>
              <a:rPr lang="it-IT" sz="4300" dirty="0"/>
              <a:t>Task 1:	Spiega: come può una luce monocromatica cambiare colore quando passa dentro ad un liquido</a:t>
            </a:r>
          </a:p>
          <a:p>
            <a:pPr marL="36900" indent="0">
              <a:buNone/>
            </a:pPr>
            <a:r>
              <a:rPr lang="it-IT" sz="4300" dirty="0"/>
              <a:t>Task 2: Il cambiamento di colore avviene solo per alcuni dei liquidi che hai provato?</a:t>
            </a:r>
          </a:p>
          <a:p>
            <a:pPr marL="36900" indent="0">
              <a:buNone/>
            </a:pPr>
            <a:r>
              <a:rPr lang="it-IT" sz="4300" dirty="0"/>
              <a:t>Task 3: E’ la luce laser che cambia nel liquido o sta accadendo qualche altro fenomeno nel liquido stesso?</a:t>
            </a:r>
          </a:p>
          <a:p>
            <a:pPr marL="36900" indent="0">
              <a:buNone/>
            </a:pPr>
            <a:r>
              <a:rPr lang="it-IT" sz="4300" dirty="0"/>
              <a:t>Task 4:Perché il fenomeno sembra diventare più evidente con l’aumento della profondità a cui si trova a passare il laser? </a:t>
            </a:r>
          </a:p>
          <a:p>
            <a:pPr marL="36900" indent="0">
              <a:buNone/>
            </a:pPr>
            <a:r>
              <a:rPr lang="it-IT" sz="4300" dirty="0"/>
              <a:t>Task 5:Pensa allo spettro elettromagnetico nella porzione del visi-bile. In che regione si trova la luce emessa all’interno del liquido di tipo B, rispetto alla regione in cui si trova la luce del laser incidente?</a:t>
            </a:r>
          </a:p>
        </p:txBody>
      </p:sp>
      <p:pic>
        <p:nvPicPr>
          <p:cNvPr id="4" name="Grafik 15" descr="C:\Users\JoDi\AppData\Local\Microsoft\Windows\Temporary Internet Files\Content.IE5\QBRIRH3O\dglxasset[1].aspx"/>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68408" y="2060848"/>
            <a:ext cx="1152128" cy="1728192"/>
          </a:xfrm>
          <a:prstGeom prst="rect">
            <a:avLst/>
          </a:prstGeom>
          <a:noFill/>
          <a:ln>
            <a:noFill/>
          </a:ln>
        </p:spPr>
      </p:pic>
    </p:spTree>
    <p:extLst>
      <p:ext uri="{BB962C8B-B14F-4D97-AF65-F5344CB8AC3E}">
        <p14:creationId xmlns:p14="http://schemas.microsoft.com/office/powerpoint/2010/main" val="13463194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a:t>Extend</a:t>
            </a:r>
            <a:endParaRPr lang="it-IT" dirty="0"/>
          </a:p>
        </p:txBody>
      </p:sp>
      <p:sp>
        <p:nvSpPr>
          <p:cNvPr id="3" name="Segnaposto contenuto 2"/>
          <p:cNvSpPr>
            <a:spLocks noGrp="1"/>
          </p:cNvSpPr>
          <p:nvPr>
            <p:ph idx="1"/>
          </p:nvPr>
        </p:nvSpPr>
        <p:spPr>
          <a:xfrm>
            <a:off x="913795" y="1732449"/>
            <a:ext cx="8278549" cy="4058751"/>
          </a:xfrm>
          <a:ln>
            <a:solidFill>
              <a:srgbClr val="92D050"/>
            </a:solidFill>
          </a:ln>
        </p:spPr>
        <p:txBody>
          <a:bodyPr>
            <a:noAutofit/>
          </a:bodyPr>
          <a:lstStyle/>
          <a:p>
            <a:pPr marL="36900" indent="0">
              <a:buNone/>
            </a:pPr>
            <a:r>
              <a:rPr lang="it-IT" sz="1800" dirty="0"/>
              <a:t>Task 1:Osserva dei cristalli di calcite: che cosa succede ad raggio di luce che li attraversa?</a:t>
            </a:r>
          </a:p>
          <a:p>
            <a:pPr marL="36900" indent="0">
              <a:buNone/>
            </a:pPr>
            <a:r>
              <a:rPr lang="it-IT" sz="1800" dirty="0"/>
              <a:t>Task 2Usando un polarizzatore lineare posto sopra o sotto il cri-stallo di calcite, osserva una scritta e quello che accade ruotando il polarizzatore</a:t>
            </a:r>
          </a:p>
          <a:p>
            <a:pPr marL="36900" indent="0">
              <a:buNone/>
            </a:pPr>
            <a:r>
              <a:rPr lang="it-IT" sz="1800" dirty="0"/>
              <a:t>Task 3:Può essere molto divertente ed è possibile investigare </a:t>
            </a:r>
            <a:r>
              <a:rPr lang="it-IT" sz="1800" dirty="0" err="1"/>
              <a:t>am-biti</a:t>
            </a:r>
            <a:r>
              <a:rPr lang="it-IT" sz="1800" dirty="0"/>
              <a:t> diversi usando una luce UV. Siccome infatti la luce ultravioletta non è visibile per l’occhio umano, gli studenti potranno osservare molti </a:t>
            </a:r>
            <a:r>
              <a:rPr lang="it-IT" sz="1800" dirty="0" err="1"/>
              <a:t>og</a:t>
            </a:r>
            <a:r>
              <a:rPr lang="it-IT" sz="1800" dirty="0"/>
              <a:t>-getti illuminarsi nel buio quando colpiti dalla radiazione, ad esempio: minerali, banconote, </a:t>
            </a:r>
            <a:r>
              <a:rPr lang="it-IT" sz="1800" dirty="0" err="1"/>
              <a:t>Silly</a:t>
            </a:r>
            <a:r>
              <a:rPr lang="it-IT" sz="1800" dirty="0"/>
              <a:t> </a:t>
            </a:r>
            <a:r>
              <a:rPr lang="it-IT" sz="1800" dirty="0" err="1"/>
              <a:t>Putty</a:t>
            </a:r>
            <a:r>
              <a:rPr lang="it-IT" sz="1800" dirty="0"/>
              <a:t>. </a:t>
            </a:r>
            <a:r>
              <a:rPr lang="it-IT" sz="1800" dirty="0" err="1"/>
              <a:t>Plexiglass,ecc</a:t>
            </a:r>
            <a:r>
              <a:rPr lang="it-IT" sz="1800" dirty="0"/>
              <a:t>.</a:t>
            </a:r>
          </a:p>
          <a:p>
            <a:pPr marL="36900" indent="0">
              <a:buNone/>
            </a:pPr>
            <a:r>
              <a:rPr lang="it-IT" sz="1800" dirty="0"/>
              <a:t>Task 4: Fosforescenza: prova a illuminare in luce visibile e in luce ultravioletta degli oggetti fosforescenti, come le stelline adesive che si illuminano di notte.</a:t>
            </a:r>
          </a:p>
          <a:p>
            <a:pPr marL="36900" indent="0">
              <a:buNone/>
            </a:pPr>
            <a:endParaRPr lang="it-IT" sz="1800" dirty="0"/>
          </a:p>
          <a:p>
            <a:pPr marL="36900" indent="0">
              <a:buNone/>
            </a:pPr>
            <a:r>
              <a:rPr lang="it-IT" sz="1800" dirty="0"/>
              <a:t>	</a:t>
            </a:r>
          </a:p>
          <a:p>
            <a:pPr marL="36900" indent="0">
              <a:buNone/>
            </a:pPr>
            <a:r>
              <a:rPr lang="it-IT" sz="1800" dirty="0"/>
              <a:t> </a:t>
            </a:r>
          </a:p>
          <a:p>
            <a:pPr marL="36900" indent="0">
              <a:buNone/>
            </a:pPr>
            <a:r>
              <a:rPr lang="it-IT" sz="1800" dirty="0"/>
              <a:t>	</a:t>
            </a:r>
          </a:p>
          <a:p>
            <a:pPr marL="36900" indent="0">
              <a:buNone/>
            </a:pPr>
            <a:r>
              <a:rPr lang="it-IT" sz="1800" dirty="0"/>
              <a:t>	</a:t>
            </a:r>
          </a:p>
          <a:p>
            <a:pPr marL="36900" indent="0">
              <a:buNone/>
            </a:pPr>
            <a:endParaRPr lang="it-IT" sz="1800" dirty="0"/>
          </a:p>
        </p:txBody>
      </p:sp>
      <p:pic>
        <p:nvPicPr>
          <p:cNvPr id="4" name="Grafik 16"/>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47427" y="2276872"/>
            <a:ext cx="1120130" cy="1029072"/>
          </a:xfrm>
          <a:prstGeom prst="rect">
            <a:avLst/>
          </a:prstGeom>
          <a:noFill/>
          <a:ln>
            <a:noFill/>
          </a:ln>
        </p:spPr>
      </p:pic>
    </p:spTree>
    <p:extLst>
      <p:ext uri="{BB962C8B-B14F-4D97-AF65-F5344CB8AC3E}">
        <p14:creationId xmlns:p14="http://schemas.microsoft.com/office/powerpoint/2010/main" val="23524592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a:t>Evaluate</a:t>
            </a:r>
            <a:endParaRPr lang="it-IT" dirty="0"/>
          </a:p>
        </p:txBody>
      </p:sp>
      <p:graphicFrame>
        <p:nvGraphicFramePr>
          <p:cNvPr id="4" name="Segnaposto contenuto 3"/>
          <p:cNvGraphicFramePr>
            <a:graphicFrameLocks noGrp="1"/>
          </p:cNvGraphicFramePr>
          <p:nvPr>
            <p:ph idx="1"/>
            <p:extLst>
              <p:ext uri="{D42A27DB-BD31-4B8C-83A1-F6EECF244321}">
                <p14:modId xmlns:p14="http://schemas.microsoft.com/office/powerpoint/2010/main" val="3331352608"/>
              </p:ext>
            </p:extLst>
          </p:nvPr>
        </p:nvGraphicFramePr>
        <p:xfrm>
          <a:off x="695400" y="1493661"/>
          <a:ext cx="9135391" cy="5175699"/>
        </p:xfrm>
        <a:graphic>
          <a:graphicData uri="http://schemas.openxmlformats.org/drawingml/2006/table">
            <a:tbl>
              <a:tblPr firstRow="1" firstCol="1" bandRow="1"/>
              <a:tblGrid>
                <a:gridCol w="1123060">
                  <a:extLst>
                    <a:ext uri="{9D8B030D-6E8A-4147-A177-3AD203B41FA5}">
                      <a16:colId xmlns:a16="http://schemas.microsoft.com/office/drawing/2014/main" val="4064744013"/>
                    </a:ext>
                  </a:extLst>
                </a:gridCol>
                <a:gridCol w="8012331">
                  <a:extLst>
                    <a:ext uri="{9D8B030D-6E8A-4147-A177-3AD203B41FA5}">
                      <a16:colId xmlns:a16="http://schemas.microsoft.com/office/drawing/2014/main" val="103675404"/>
                    </a:ext>
                  </a:extLst>
                </a:gridCol>
              </a:tblGrid>
              <a:tr h="5175699">
                <a:tc>
                  <a:txBody>
                    <a:bodyPr/>
                    <a:lstStyle/>
                    <a:p>
                      <a:pPr>
                        <a:spcAft>
                          <a:spcPts val="0"/>
                        </a:spcAft>
                      </a:pPr>
                      <a:r>
                        <a:rPr lang="en-US" sz="1800" kern="12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rPr>
                        <a:t>Task:</a:t>
                      </a:r>
                      <a:endParaRPr lang="it-IT" sz="1800" kern="12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endParaRPr>
                    </a:p>
                    <a:p>
                      <a:pPr>
                        <a:spcAft>
                          <a:spcPts val="600"/>
                        </a:spcAft>
                      </a:pPr>
                      <a:r>
                        <a:rPr lang="en-US" sz="1800" kern="12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rPr>
                        <a:t> </a:t>
                      </a:r>
                      <a:endParaRPr lang="it-IT" sz="1800" kern="12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endParaRPr>
                    </a:p>
                  </a:txBody>
                  <a:tcPr marL="63032" marR="63032" marT="0" marB="0">
                    <a:lnL w="28575" cap="flat" cmpd="sng" algn="ctr">
                      <a:solidFill>
                        <a:srgbClr val="FF9900"/>
                      </a:solidFill>
                      <a:prstDash val="solid"/>
                      <a:round/>
                      <a:headEnd type="none" w="med" len="med"/>
                      <a:tailEnd type="none" w="med" len="med"/>
                    </a:lnL>
                    <a:lnR>
                      <a:noFill/>
                    </a:lnR>
                    <a:lnT w="28575" cap="flat" cmpd="sng" algn="ctr">
                      <a:solidFill>
                        <a:srgbClr val="FF9900"/>
                      </a:solidFill>
                      <a:prstDash val="solid"/>
                      <a:round/>
                      <a:headEnd type="none" w="med" len="med"/>
                      <a:tailEnd type="none" w="med" len="med"/>
                    </a:lnT>
                    <a:lnB w="28575" cap="flat" cmpd="sng" algn="ctr">
                      <a:solidFill>
                        <a:srgbClr val="FF9900"/>
                      </a:solidFill>
                      <a:prstDash val="solid"/>
                      <a:round/>
                      <a:headEnd type="none" w="med" len="med"/>
                      <a:tailEnd type="none" w="med" len="med"/>
                    </a:lnB>
                  </a:tcPr>
                </a:tc>
                <a:tc>
                  <a:txBody>
                    <a:bodyPr/>
                    <a:lstStyle/>
                    <a:p>
                      <a:pPr>
                        <a:lnSpc>
                          <a:spcPct val="115000"/>
                        </a:lnSpc>
                        <a:spcAft>
                          <a:spcPts val="0"/>
                        </a:spcAft>
                      </a:pPr>
                      <a:r>
                        <a:rPr lang="it-IT" sz="1800" kern="12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rPr>
                        <a:t>Questo mistero implica che si facciano solo osservazioni di tipo qualitativo. Ciononostante, ci sono almeno tre punti chiave che devono essere messi a fuoco per risolvere il mistero: (1) Il colore rosso in cui sembra essersi trasformato il laser verde è emesso dalle molecole del liquido dopo che esse hanno assorbito la luce verde del laser (fenomeno che è chiamato fluorescenza) e non è un cambiamento nel colore della luce laser. (2) La luce emessa dalle molecole del liquido, in generale, potrebbe facilmente avere una lunghezza d’onda superiore a quella del laser, per questioni legate alla struttura atomica (che non discutiamo in questa sede).  (3) Il colore del laser nel liquido è dato dalla sovrapposizione della luce verde diffusa dalle particelle del liquido e dalla luce emessa per fluorescenza dalle particelle stesse. Il cambiamento di colore osservato dipende dal differente coefficiente di assorbimento del liquido stesso per le varie lunghezze d’onda: quando lo spessore di liquido è poco vedo principalmente il verde, mentre se lo spessore aumenta, il verde viene quasi tutto assorbito dallo spessore più elevato e rimane più visibile il rosso emesso dal liquido stesso.</a:t>
                      </a:r>
                    </a:p>
                    <a:p>
                      <a:pPr>
                        <a:lnSpc>
                          <a:spcPct val="115000"/>
                        </a:lnSpc>
                        <a:spcAft>
                          <a:spcPts val="0"/>
                        </a:spcAft>
                      </a:pPr>
                      <a:r>
                        <a:rPr lang="it-IT" sz="1800" kern="12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rPr>
                        <a:t> </a:t>
                      </a:r>
                    </a:p>
                  </a:txBody>
                  <a:tcPr marL="63032" marR="63032" marT="0" marB="0">
                    <a:lnL>
                      <a:noFill/>
                    </a:lnL>
                    <a:lnR w="28575" cap="flat" cmpd="sng" algn="ctr">
                      <a:solidFill>
                        <a:srgbClr val="FF9900"/>
                      </a:solidFill>
                      <a:prstDash val="solid"/>
                      <a:round/>
                      <a:headEnd type="none" w="med" len="med"/>
                      <a:tailEnd type="none" w="med" len="med"/>
                    </a:lnR>
                    <a:lnT w="28575" cap="flat" cmpd="sng" algn="ctr">
                      <a:solidFill>
                        <a:srgbClr val="FF9900"/>
                      </a:solidFill>
                      <a:prstDash val="solid"/>
                      <a:round/>
                      <a:headEnd type="none" w="med" len="med"/>
                      <a:tailEnd type="none" w="med" len="med"/>
                    </a:lnT>
                    <a:lnB w="28575" cap="flat" cmpd="sng" algn="ctr">
                      <a:solidFill>
                        <a:srgbClr val="FF9900"/>
                      </a:solidFill>
                      <a:prstDash val="solid"/>
                      <a:round/>
                      <a:headEnd type="none" w="med" len="med"/>
                      <a:tailEnd type="none" w="med" len="med"/>
                    </a:lnB>
                  </a:tcPr>
                </a:tc>
                <a:extLst>
                  <a:ext uri="{0D108BD9-81ED-4DB2-BD59-A6C34878D82A}">
                    <a16:rowId xmlns:a16="http://schemas.microsoft.com/office/drawing/2014/main" val="1173582457"/>
                  </a:ext>
                </a:extLst>
              </a:tr>
            </a:tbl>
          </a:graphicData>
        </a:graphic>
      </p:graphicFrame>
      <p:pic>
        <p:nvPicPr>
          <p:cNvPr id="5" name="Grafik 17" descr="C:\Users\JoDi\AppData\Local\Microsoft\Windows\Temporary Internet Files\Content.IE5\L284WQCA\MC900437791[1].wmf"/>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095992" y="2060848"/>
            <a:ext cx="1171565" cy="1019547"/>
          </a:xfrm>
          <a:prstGeom prst="rect">
            <a:avLst/>
          </a:prstGeom>
          <a:noFill/>
          <a:ln>
            <a:noFill/>
          </a:ln>
        </p:spPr>
      </p:pic>
    </p:spTree>
    <p:extLst>
      <p:ext uri="{BB962C8B-B14F-4D97-AF65-F5344CB8AC3E}">
        <p14:creationId xmlns:p14="http://schemas.microsoft.com/office/powerpoint/2010/main" val="1418171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po 7"/>
          <p:cNvGrpSpPr/>
          <p:nvPr/>
        </p:nvGrpSpPr>
        <p:grpSpPr>
          <a:xfrm>
            <a:off x="0" y="0"/>
            <a:ext cx="12192000" cy="6858000"/>
            <a:chOff x="0" y="0"/>
            <a:chExt cx="9144000" cy="6858000"/>
          </a:xfrm>
        </p:grpSpPr>
        <p:graphicFrame>
          <p:nvGraphicFramePr>
            <p:cNvPr id="2" name="Diagramma 1"/>
            <p:cNvGraphicFramePr/>
            <p:nvPr>
              <p:extLst>
                <p:ext uri="{D42A27DB-BD31-4B8C-83A1-F6EECF244321}">
                  <p14:modId xmlns:p14="http://schemas.microsoft.com/office/powerpoint/2010/main" val="548146348"/>
                </p:ext>
              </p:extLst>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Immagine 2"/>
            <p:cNvPicPr>
              <a:picLocks noChangeAspect="1"/>
            </p:cNvPicPr>
            <p:nvPr/>
          </p:nvPicPr>
          <p:blipFill>
            <a:blip r:embed="rId8"/>
            <a:stretch>
              <a:fillRect/>
            </a:stretch>
          </p:blipFill>
          <p:spPr>
            <a:xfrm>
              <a:off x="7974378" y="1791060"/>
              <a:ext cx="774259" cy="917860"/>
            </a:xfrm>
            <a:prstGeom prst="rect">
              <a:avLst/>
            </a:prstGeom>
          </p:spPr>
        </p:pic>
        <p:pic>
          <p:nvPicPr>
            <p:cNvPr id="4" name="Immagine 3"/>
            <p:cNvPicPr>
              <a:picLocks noChangeAspect="1"/>
            </p:cNvPicPr>
            <p:nvPr/>
          </p:nvPicPr>
          <p:blipFill>
            <a:blip r:embed="rId9"/>
            <a:stretch>
              <a:fillRect/>
            </a:stretch>
          </p:blipFill>
          <p:spPr>
            <a:xfrm>
              <a:off x="7956376" y="4031447"/>
              <a:ext cx="810838" cy="957658"/>
            </a:xfrm>
            <a:prstGeom prst="rect">
              <a:avLst/>
            </a:prstGeom>
          </p:spPr>
        </p:pic>
        <p:pic>
          <p:nvPicPr>
            <p:cNvPr id="5" name="Immagine 4"/>
            <p:cNvPicPr>
              <a:picLocks noChangeAspect="1"/>
            </p:cNvPicPr>
            <p:nvPr/>
          </p:nvPicPr>
          <p:blipFill>
            <a:blip r:embed="rId10"/>
            <a:stretch>
              <a:fillRect/>
            </a:stretch>
          </p:blipFill>
          <p:spPr>
            <a:xfrm>
              <a:off x="737152" y="3429000"/>
              <a:ext cx="918524" cy="1587001"/>
            </a:xfrm>
            <a:prstGeom prst="rect">
              <a:avLst/>
            </a:prstGeom>
          </p:spPr>
        </p:pic>
        <p:pic>
          <p:nvPicPr>
            <p:cNvPr id="6" name="Immagine 5"/>
            <p:cNvPicPr>
              <a:picLocks noChangeAspect="1"/>
            </p:cNvPicPr>
            <p:nvPr/>
          </p:nvPicPr>
          <p:blipFill>
            <a:blip r:embed="rId11"/>
            <a:stretch>
              <a:fillRect/>
            </a:stretch>
          </p:blipFill>
          <p:spPr>
            <a:xfrm>
              <a:off x="720509" y="1741178"/>
              <a:ext cx="881161" cy="1039750"/>
            </a:xfrm>
            <a:prstGeom prst="rect">
              <a:avLst/>
            </a:prstGeom>
          </p:spPr>
        </p:pic>
        <p:pic>
          <p:nvPicPr>
            <p:cNvPr id="7" name="Immagine 6"/>
            <p:cNvPicPr>
              <a:picLocks noChangeAspect="1"/>
            </p:cNvPicPr>
            <p:nvPr/>
          </p:nvPicPr>
          <p:blipFill>
            <a:blip r:embed="rId12"/>
            <a:stretch>
              <a:fillRect/>
            </a:stretch>
          </p:blipFill>
          <p:spPr>
            <a:xfrm>
              <a:off x="4193958" y="2936350"/>
              <a:ext cx="936635" cy="985300"/>
            </a:xfrm>
            <a:prstGeom prst="rect">
              <a:avLst/>
            </a:prstGeom>
          </p:spPr>
        </p:pic>
      </p:grpSp>
    </p:spTree>
    <p:extLst>
      <p:ext uri="{BB962C8B-B14F-4D97-AF65-F5344CB8AC3E}">
        <p14:creationId xmlns:p14="http://schemas.microsoft.com/office/powerpoint/2010/main" val="24878079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amond(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previews.123rf.com/images/omnimages/omnimages1404/omnimages140400036/27217551-Lente-di-ingrandimento-su-impronta-digitale-fatta-di-1-0-grid-Archivio-Fotografico.jpg"/>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l="17328" r="13232"/>
          <a:stretch/>
        </p:blipFill>
        <p:spPr bwMode="auto">
          <a:xfrm>
            <a:off x="-10649" y="1"/>
            <a:ext cx="457164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964" r="2807" b="1446"/>
          <a:stretch/>
        </p:blipFill>
        <p:spPr>
          <a:xfrm>
            <a:off x="-10649" y="1"/>
            <a:ext cx="4690532" cy="6858000"/>
          </a:xfrm>
          <a:prstGeom prst="rect">
            <a:avLst/>
          </a:prstGeom>
        </p:spPr>
      </p:pic>
      <p:sp>
        <p:nvSpPr>
          <p:cNvPr id="2" name="Titolo 1"/>
          <p:cNvSpPr>
            <a:spLocks noGrp="1"/>
          </p:cNvSpPr>
          <p:nvPr>
            <p:ph type="title"/>
          </p:nvPr>
        </p:nvSpPr>
        <p:spPr>
          <a:xfrm>
            <a:off x="5146160" y="609600"/>
            <a:ext cx="5978072" cy="970450"/>
          </a:xfrm>
        </p:spPr>
        <p:txBody>
          <a:bodyPr>
            <a:normAutofit/>
          </a:bodyPr>
          <a:lstStyle/>
          <a:p>
            <a:r>
              <a:rPr lang="it-IT" dirty="0">
                <a:latin typeface="Cambria" panose="02040503050406030204" pitchFamily="18" charset="0"/>
              </a:rPr>
              <a:t>Che cos’è l’IBSE</a:t>
            </a:r>
          </a:p>
        </p:txBody>
      </p:sp>
      <p:sp>
        <p:nvSpPr>
          <p:cNvPr id="3" name="Segnaposto contenuto 2"/>
          <p:cNvSpPr>
            <a:spLocks noGrp="1"/>
          </p:cNvSpPr>
          <p:nvPr>
            <p:ph idx="1"/>
          </p:nvPr>
        </p:nvSpPr>
        <p:spPr>
          <a:xfrm>
            <a:off x="5146160" y="1828801"/>
            <a:ext cx="5978072" cy="3866048"/>
          </a:xfrm>
        </p:spPr>
        <p:txBody>
          <a:bodyPr anchor="ctr">
            <a:normAutofit/>
          </a:bodyPr>
          <a:lstStyle/>
          <a:p>
            <a:pPr marL="36900" indent="0">
              <a:buNone/>
            </a:pPr>
            <a:r>
              <a:rPr lang="it-IT" i="1" dirty="0">
                <a:effectLst/>
                <a:latin typeface="Cambria" panose="02040503050406030204" pitchFamily="18" charset="0"/>
              </a:rPr>
              <a:t>“L’</a:t>
            </a:r>
            <a:r>
              <a:rPr lang="it-IT" i="1" dirty="0" err="1">
                <a:effectLst/>
                <a:latin typeface="Cambria" panose="02040503050406030204" pitchFamily="18" charset="0"/>
              </a:rPr>
              <a:t>inquiry</a:t>
            </a:r>
            <a:r>
              <a:rPr lang="it-IT" i="1" dirty="0">
                <a:effectLst/>
                <a:latin typeface="Cambria" panose="02040503050406030204" pitchFamily="18" charset="0"/>
              </a:rPr>
              <a:t> è un’attività multiforme che comporta fare osservazioni; porre domande; esaminare manuali e altre fonti di informazione per acquisire quello che è già noto; pianificare investigazioni; rivedere quello che già si conosce alla luce di evidenze sperimentali; usare strumenti per raccogliere, analizzare e interpretare dati; proporre risposte, spiegazioni e previsioni e comunicare risultati. L’</a:t>
            </a:r>
            <a:r>
              <a:rPr lang="it-IT" i="1" dirty="0" err="1">
                <a:effectLst/>
                <a:latin typeface="Cambria" panose="02040503050406030204" pitchFamily="18" charset="0"/>
              </a:rPr>
              <a:t>inquiry</a:t>
            </a:r>
            <a:r>
              <a:rPr lang="it-IT" i="1" dirty="0">
                <a:effectLst/>
                <a:latin typeface="Cambria" panose="02040503050406030204" pitchFamily="18" charset="0"/>
              </a:rPr>
              <a:t> richiede l’individuazione di ipotesi, l’uso del pensiero logico e critico e di considerare spiegazioni alternative”</a:t>
            </a:r>
            <a:r>
              <a:rPr lang="it-IT" dirty="0">
                <a:effectLst/>
                <a:latin typeface="Cambria" panose="02040503050406030204" pitchFamily="18" charset="0"/>
              </a:rPr>
              <a:t> (National </a:t>
            </a:r>
            <a:r>
              <a:rPr lang="it-IT" dirty="0" err="1">
                <a:effectLst/>
                <a:latin typeface="Cambria" panose="02040503050406030204" pitchFamily="18" charset="0"/>
              </a:rPr>
              <a:t>Research</a:t>
            </a:r>
            <a:r>
              <a:rPr lang="it-IT" dirty="0">
                <a:effectLst/>
                <a:latin typeface="Cambria" panose="02040503050406030204" pitchFamily="18" charset="0"/>
              </a:rPr>
              <a:t> </a:t>
            </a:r>
            <a:r>
              <a:rPr lang="it-IT" dirty="0" err="1">
                <a:effectLst/>
                <a:latin typeface="Cambria" panose="02040503050406030204" pitchFamily="18" charset="0"/>
              </a:rPr>
              <a:t>Council</a:t>
            </a:r>
            <a:r>
              <a:rPr lang="it-IT" dirty="0">
                <a:effectLst/>
                <a:latin typeface="Cambria" panose="02040503050406030204" pitchFamily="18" charset="0"/>
              </a:rPr>
              <a:t>, 1996) </a:t>
            </a:r>
            <a:endParaRPr lang="it-IT" dirty="0">
              <a:latin typeface="Cambria" panose="02040503050406030204" pitchFamily="18" charset="0"/>
            </a:endParaRPr>
          </a:p>
        </p:txBody>
      </p:sp>
    </p:spTree>
    <p:extLst>
      <p:ext uri="{BB962C8B-B14F-4D97-AF65-F5344CB8AC3E}">
        <p14:creationId xmlns:p14="http://schemas.microsoft.com/office/powerpoint/2010/main" val="288178390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12"/>
          </p:nvPr>
        </p:nvSpPr>
        <p:spPr/>
        <p:txBody>
          <a:bodyPr/>
          <a:lstStyle/>
          <a:p>
            <a:fld id="{D12AA694-00EB-4F4B-AABB-6F50FB178914}" type="slidenum">
              <a:rPr lang="en-US" smtClean="0"/>
              <a:t>5</a:t>
            </a:fld>
            <a:endParaRPr lang="en-US"/>
          </a:p>
        </p:txBody>
      </p:sp>
      <p:graphicFrame>
        <p:nvGraphicFramePr>
          <p:cNvPr id="11" name="Diagramma 10"/>
          <p:cNvGraphicFramePr/>
          <p:nvPr>
            <p:extLst>
              <p:ext uri="{D42A27DB-BD31-4B8C-83A1-F6EECF244321}">
                <p14:modId xmlns:p14="http://schemas.microsoft.com/office/powerpoint/2010/main" val="2753801878"/>
              </p:ext>
            </p:extLst>
          </p:nvPr>
        </p:nvGraphicFramePr>
        <p:xfrm>
          <a:off x="1828632" y="238125"/>
          <a:ext cx="8525434" cy="63865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Title 1"/>
          <p:cNvSpPr>
            <a:spLocks noGrp="1"/>
          </p:cNvSpPr>
          <p:nvPr>
            <p:ph type="title"/>
          </p:nvPr>
        </p:nvSpPr>
        <p:spPr>
          <a:xfrm>
            <a:off x="609600" y="274637"/>
            <a:ext cx="10972800" cy="706091"/>
          </a:xfrm>
        </p:spPr>
        <p:txBody>
          <a:bodyPr vert="horz" lIns="91440" tIns="45720" rIns="91440" bIns="45720" rtlCol="0" anchor="ctr">
            <a:normAutofit/>
          </a:bodyPr>
          <a:lstStyle/>
          <a:p>
            <a:pPr algn="l"/>
            <a:r>
              <a:rPr lang="en-US" dirty="0">
                <a:solidFill>
                  <a:srgbClr val="FF0000"/>
                </a:solidFill>
                <a:latin typeface="Cambria" panose="02040503050406030204" pitchFamily="18" charset="0"/>
              </a:rPr>
              <a:t>Quando nasce</a:t>
            </a:r>
          </a:p>
        </p:txBody>
      </p:sp>
    </p:spTree>
    <p:extLst>
      <p:ext uri="{BB962C8B-B14F-4D97-AF65-F5344CB8AC3E}">
        <p14:creationId xmlns:p14="http://schemas.microsoft.com/office/powerpoint/2010/main" val="292968876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graphicEl>
                                              <a:dgm id="{434B4A36-6A7E-440F-B974-5BAFF8BAB6C1}"/>
                                            </p:graphicEl>
                                          </p:spTgt>
                                        </p:tgtEl>
                                        <p:attrNameLst>
                                          <p:attrName>style.visibility</p:attrName>
                                        </p:attrNameLst>
                                      </p:cBhvr>
                                      <p:to>
                                        <p:strVal val="visible"/>
                                      </p:to>
                                    </p:set>
                                    <p:anim calcmode="lin" valueType="num">
                                      <p:cBhvr>
                                        <p:cTn id="7" dur="500" fill="hold"/>
                                        <p:tgtEl>
                                          <p:spTgt spid="11">
                                            <p:graphicEl>
                                              <a:dgm id="{434B4A36-6A7E-440F-B974-5BAFF8BAB6C1}"/>
                                            </p:graphicEl>
                                          </p:spTgt>
                                        </p:tgtEl>
                                        <p:attrNameLst>
                                          <p:attrName>ppt_w</p:attrName>
                                        </p:attrNameLst>
                                      </p:cBhvr>
                                      <p:tavLst>
                                        <p:tav tm="0">
                                          <p:val>
                                            <p:fltVal val="0"/>
                                          </p:val>
                                        </p:tav>
                                        <p:tav tm="100000">
                                          <p:val>
                                            <p:strVal val="#ppt_w"/>
                                          </p:val>
                                        </p:tav>
                                      </p:tavLst>
                                    </p:anim>
                                    <p:anim calcmode="lin" valueType="num">
                                      <p:cBhvr>
                                        <p:cTn id="8" dur="500" fill="hold"/>
                                        <p:tgtEl>
                                          <p:spTgt spid="11">
                                            <p:graphicEl>
                                              <a:dgm id="{434B4A36-6A7E-440F-B974-5BAFF8BAB6C1}"/>
                                            </p:graphicEl>
                                          </p:spTgt>
                                        </p:tgtEl>
                                        <p:attrNameLst>
                                          <p:attrName>ppt_h</p:attrName>
                                        </p:attrNameLst>
                                      </p:cBhvr>
                                      <p:tavLst>
                                        <p:tav tm="0">
                                          <p:val>
                                            <p:fltVal val="0"/>
                                          </p:val>
                                        </p:tav>
                                        <p:tav tm="100000">
                                          <p:val>
                                            <p:strVal val="#ppt_h"/>
                                          </p:val>
                                        </p:tav>
                                      </p:tavLst>
                                    </p:anim>
                                    <p:animEffect transition="in" filter="fade">
                                      <p:cBhvr>
                                        <p:cTn id="9" dur="500"/>
                                        <p:tgtEl>
                                          <p:spTgt spid="11">
                                            <p:graphicEl>
                                              <a:dgm id="{434B4A36-6A7E-440F-B974-5BAFF8BAB6C1}"/>
                                            </p:graphicEl>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1">
                                            <p:graphicEl>
                                              <a:dgm id="{2C1AA1BE-D979-42DB-AFF3-A43B100B92F0}"/>
                                            </p:graphicEl>
                                          </p:spTgt>
                                        </p:tgtEl>
                                        <p:attrNameLst>
                                          <p:attrName>style.visibility</p:attrName>
                                        </p:attrNameLst>
                                      </p:cBhvr>
                                      <p:to>
                                        <p:strVal val="visible"/>
                                      </p:to>
                                    </p:set>
                                    <p:anim calcmode="lin" valueType="num">
                                      <p:cBhvr>
                                        <p:cTn id="12" dur="500" fill="hold"/>
                                        <p:tgtEl>
                                          <p:spTgt spid="11">
                                            <p:graphicEl>
                                              <a:dgm id="{2C1AA1BE-D979-42DB-AFF3-A43B100B92F0}"/>
                                            </p:graphicEl>
                                          </p:spTgt>
                                        </p:tgtEl>
                                        <p:attrNameLst>
                                          <p:attrName>ppt_w</p:attrName>
                                        </p:attrNameLst>
                                      </p:cBhvr>
                                      <p:tavLst>
                                        <p:tav tm="0">
                                          <p:val>
                                            <p:fltVal val="0"/>
                                          </p:val>
                                        </p:tav>
                                        <p:tav tm="100000">
                                          <p:val>
                                            <p:strVal val="#ppt_w"/>
                                          </p:val>
                                        </p:tav>
                                      </p:tavLst>
                                    </p:anim>
                                    <p:anim calcmode="lin" valueType="num">
                                      <p:cBhvr>
                                        <p:cTn id="13" dur="500" fill="hold"/>
                                        <p:tgtEl>
                                          <p:spTgt spid="11">
                                            <p:graphicEl>
                                              <a:dgm id="{2C1AA1BE-D979-42DB-AFF3-A43B100B92F0}"/>
                                            </p:graphicEl>
                                          </p:spTgt>
                                        </p:tgtEl>
                                        <p:attrNameLst>
                                          <p:attrName>ppt_h</p:attrName>
                                        </p:attrNameLst>
                                      </p:cBhvr>
                                      <p:tavLst>
                                        <p:tav tm="0">
                                          <p:val>
                                            <p:fltVal val="0"/>
                                          </p:val>
                                        </p:tav>
                                        <p:tav tm="100000">
                                          <p:val>
                                            <p:strVal val="#ppt_h"/>
                                          </p:val>
                                        </p:tav>
                                      </p:tavLst>
                                    </p:anim>
                                    <p:animEffect transition="in" filter="fade">
                                      <p:cBhvr>
                                        <p:cTn id="14" dur="500"/>
                                        <p:tgtEl>
                                          <p:spTgt spid="11">
                                            <p:graphicEl>
                                              <a:dgm id="{2C1AA1BE-D979-42DB-AFF3-A43B100B92F0}"/>
                                            </p:graphicEl>
                                          </p:spTgt>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1">
                                            <p:graphicEl>
                                              <a:dgm id="{C4D91045-C0A1-479E-ABAC-59FE6851BF19}"/>
                                            </p:graphicEl>
                                          </p:spTgt>
                                        </p:tgtEl>
                                        <p:attrNameLst>
                                          <p:attrName>style.visibility</p:attrName>
                                        </p:attrNameLst>
                                      </p:cBhvr>
                                      <p:to>
                                        <p:strVal val="visible"/>
                                      </p:to>
                                    </p:set>
                                    <p:anim calcmode="lin" valueType="num">
                                      <p:cBhvr>
                                        <p:cTn id="17" dur="500" fill="hold"/>
                                        <p:tgtEl>
                                          <p:spTgt spid="11">
                                            <p:graphicEl>
                                              <a:dgm id="{C4D91045-C0A1-479E-ABAC-59FE6851BF19}"/>
                                            </p:graphicEl>
                                          </p:spTgt>
                                        </p:tgtEl>
                                        <p:attrNameLst>
                                          <p:attrName>ppt_w</p:attrName>
                                        </p:attrNameLst>
                                      </p:cBhvr>
                                      <p:tavLst>
                                        <p:tav tm="0">
                                          <p:val>
                                            <p:fltVal val="0"/>
                                          </p:val>
                                        </p:tav>
                                        <p:tav tm="100000">
                                          <p:val>
                                            <p:strVal val="#ppt_w"/>
                                          </p:val>
                                        </p:tav>
                                      </p:tavLst>
                                    </p:anim>
                                    <p:anim calcmode="lin" valueType="num">
                                      <p:cBhvr>
                                        <p:cTn id="18" dur="500" fill="hold"/>
                                        <p:tgtEl>
                                          <p:spTgt spid="11">
                                            <p:graphicEl>
                                              <a:dgm id="{C4D91045-C0A1-479E-ABAC-59FE6851BF19}"/>
                                            </p:graphicEl>
                                          </p:spTgt>
                                        </p:tgtEl>
                                        <p:attrNameLst>
                                          <p:attrName>ppt_h</p:attrName>
                                        </p:attrNameLst>
                                      </p:cBhvr>
                                      <p:tavLst>
                                        <p:tav tm="0">
                                          <p:val>
                                            <p:fltVal val="0"/>
                                          </p:val>
                                        </p:tav>
                                        <p:tav tm="100000">
                                          <p:val>
                                            <p:strVal val="#ppt_h"/>
                                          </p:val>
                                        </p:tav>
                                      </p:tavLst>
                                    </p:anim>
                                    <p:animEffect transition="in" filter="fade">
                                      <p:cBhvr>
                                        <p:cTn id="19" dur="500"/>
                                        <p:tgtEl>
                                          <p:spTgt spid="11">
                                            <p:graphicEl>
                                              <a:dgm id="{C4D91045-C0A1-479E-ABAC-59FE6851BF19}"/>
                                            </p:graphicEl>
                                          </p:spTgt>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1">
                                            <p:graphicEl>
                                              <a:dgm id="{2BD9764D-7F1D-459F-A23A-3353D221D6A0}"/>
                                            </p:graphicEl>
                                          </p:spTgt>
                                        </p:tgtEl>
                                        <p:attrNameLst>
                                          <p:attrName>style.visibility</p:attrName>
                                        </p:attrNameLst>
                                      </p:cBhvr>
                                      <p:to>
                                        <p:strVal val="visible"/>
                                      </p:to>
                                    </p:set>
                                    <p:anim calcmode="lin" valueType="num">
                                      <p:cBhvr>
                                        <p:cTn id="22" dur="500" fill="hold"/>
                                        <p:tgtEl>
                                          <p:spTgt spid="11">
                                            <p:graphicEl>
                                              <a:dgm id="{2BD9764D-7F1D-459F-A23A-3353D221D6A0}"/>
                                            </p:graphicEl>
                                          </p:spTgt>
                                        </p:tgtEl>
                                        <p:attrNameLst>
                                          <p:attrName>ppt_w</p:attrName>
                                        </p:attrNameLst>
                                      </p:cBhvr>
                                      <p:tavLst>
                                        <p:tav tm="0">
                                          <p:val>
                                            <p:fltVal val="0"/>
                                          </p:val>
                                        </p:tav>
                                        <p:tav tm="100000">
                                          <p:val>
                                            <p:strVal val="#ppt_w"/>
                                          </p:val>
                                        </p:tav>
                                      </p:tavLst>
                                    </p:anim>
                                    <p:anim calcmode="lin" valueType="num">
                                      <p:cBhvr>
                                        <p:cTn id="23" dur="500" fill="hold"/>
                                        <p:tgtEl>
                                          <p:spTgt spid="11">
                                            <p:graphicEl>
                                              <a:dgm id="{2BD9764D-7F1D-459F-A23A-3353D221D6A0}"/>
                                            </p:graphicEl>
                                          </p:spTgt>
                                        </p:tgtEl>
                                        <p:attrNameLst>
                                          <p:attrName>ppt_h</p:attrName>
                                        </p:attrNameLst>
                                      </p:cBhvr>
                                      <p:tavLst>
                                        <p:tav tm="0">
                                          <p:val>
                                            <p:fltVal val="0"/>
                                          </p:val>
                                        </p:tav>
                                        <p:tav tm="100000">
                                          <p:val>
                                            <p:strVal val="#ppt_h"/>
                                          </p:val>
                                        </p:tav>
                                      </p:tavLst>
                                    </p:anim>
                                    <p:animEffect transition="in" filter="fade">
                                      <p:cBhvr>
                                        <p:cTn id="24" dur="500"/>
                                        <p:tgtEl>
                                          <p:spTgt spid="11">
                                            <p:graphicEl>
                                              <a:dgm id="{2BD9764D-7F1D-459F-A23A-3353D221D6A0}"/>
                                            </p:graphicEl>
                                          </p:spTgt>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1">
                                            <p:graphicEl>
                                              <a:dgm id="{934FA9F5-57B0-4877-ABDF-281E9499A043}"/>
                                            </p:graphicEl>
                                          </p:spTgt>
                                        </p:tgtEl>
                                        <p:attrNameLst>
                                          <p:attrName>style.visibility</p:attrName>
                                        </p:attrNameLst>
                                      </p:cBhvr>
                                      <p:to>
                                        <p:strVal val="visible"/>
                                      </p:to>
                                    </p:set>
                                    <p:anim calcmode="lin" valueType="num">
                                      <p:cBhvr>
                                        <p:cTn id="27" dur="500" fill="hold"/>
                                        <p:tgtEl>
                                          <p:spTgt spid="11">
                                            <p:graphicEl>
                                              <a:dgm id="{934FA9F5-57B0-4877-ABDF-281E9499A043}"/>
                                            </p:graphicEl>
                                          </p:spTgt>
                                        </p:tgtEl>
                                        <p:attrNameLst>
                                          <p:attrName>ppt_w</p:attrName>
                                        </p:attrNameLst>
                                      </p:cBhvr>
                                      <p:tavLst>
                                        <p:tav tm="0">
                                          <p:val>
                                            <p:fltVal val="0"/>
                                          </p:val>
                                        </p:tav>
                                        <p:tav tm="100000">
                                          <p:val>
                                            <p:strVal val="#ppt_w"/>
                                          </p:val>
                                        </p:tav>
                                      </p:tavLst>
                                    </p:anim>
                                    <p:anim calcmode="lin" valueType="num">
                                      <p:cBhvr>
                                        <p:cTn id="28" dur="500" fill="hold"/>
                                        <p:tgtEl>
                                          <p:spTgt spid="11">
                                            <p:graphicEl>
                                              <a:dgm id="{934FA9F5-57B0-4877-ABDF-281E9499A043}"/>
                                            </p:graphicEl>
                                          </p:spTgt>
                                        </p:tgtEl>
                                        <p:attrNameLst>
                                          <p:attrName>ppt_h</p:attrName>
                                        </p:attrNameLst>
                                      </p:cBhvr>
                                      <p:tavLst>
                                        <p:tav tm="0">
                                          <p:val>
                                            <p:fltVal val="0"/>
                                          </p:val>
                                        </p:tav>
                                        <p:tav tm="100000">
                                          <p:val>
                                            <p:strVal val="#ppt_h"/>
                                          </p:val>
                                        </p:tav>
                                      </p:tavLst>
                                    </p:anim>
                                    <p:animEffect transition="in" filter="fade">
                                      <p:cBhvr>
                                        <p:cTn id="29" dur="500"/>
                                        <p:tgtEl>
                                          <p:spTgt spid="11">
                                            <p:graphicEl>
                                              <a:dgm id="{934FA9F5-57B0-4877-ABDF-281E9499A043}"/>
                                            </p:graphicEl>
                                          </p:spTgt>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1">
                                            <p:graphicEl>
                                              <a:dgm id="{39C1E9AF-FCE7-44AE-97E4-CFC4B09BB0E5}"/>
                                            </p:graphicEl>
                                          </p:spTgt>
                                        </p:tgtEl>
                                        <p:attrNameLst>
                                          <p:attrName>style.visibility</p:attrName>
                                        </p:attrNameLst>
                                      </p:cBhvr>
                                      <p:to>
                                        <p:strVal val="visible"/>
                                      </p:to>
                                    </p:set>
                                    <p:anim calcmode="lin" valueType="num">
                                      <p:cBhvr>
                                        <p:cTn id="32" dur="500" fill="hold"/>
                                        <p:tgtEl>
                                          <p:spTgt spid="11">
                                            <p:graphicEl>
                                              <a:dgm id="{39C1E9AF-FCE7-44AE-97E4-CFC4B09BB0E5}"/>
                                            </p:graphicEl>
                                          </p:spTgt>
                                        </p:tgtEl>
                                        <p:attrNameLst>
                                          <p:attrName>ppt_w</p:attrName>
                                        </p:attrNameLst>
                                      </p:cBhvr>
                                      <p:tavLst>
                                        <p:tav tm="0">
                                          <p:val>
                                            <p:fltVal val="0"/>
                                          </p:val>
                                        </p:tav>
                                        <p:tav tm="100000">
                                          <p:val>
                                            <p:strVal val="#ppt_w"/>
                                          </p:val>
                                        </p:tav>
                                      </p:tavLst>
                                    </p:anim>
                                    <p:anim calcmode="lin" valueType="num">
                                      <p:cBhvr>
                                        <p:cTn id="33" dur="500" fill="hold"/>
                                        <p:tgtEl>
                                          <p:spTgt spid="11">
                                            <p:graphicEl>
                                              <a:dgm id="{39C1E9AF-FCE7-44AE-97E4-CFC4B09BB0E5}"/>
                                            </p:graphicEl>
                                          </p:spTgt>
                                        </p:tgtEl>
                                        <p:attrNameLst>
                                          <p:attrName>ppt_h</p:attrName>
                                        </p:attrNameLst>
                                      </p:cBhvr>
                                      <p:tavLst>
                                        <p:tav tm="0">
                                          <p:val>
                                            <p:fltVal val="0"/>
                                          </p:val>
                                        </p:tav>
                                        <p:tav tm="100000">
                                          <p:val>
                                            <p:strVal val="#ppt_h"/>
                                          </p:val>
                                        </p:tav>
                                      </p:tavLst>
                                    </p:anim>
                                    <p:animEffect transition="in" filter="fade">
                                      <p:cBhvr>
                                        <p:cTn id="34" dur="500"/>
                                        <p:tgtEl>
                                          <p:spTgt spid="11">
                                            <p:graphicEl>
                                              <a:dgm id="{39C1E9AF-FCE7-44AE-97E4-CFC4B09BB0E5}"/>
                                            </p:graphicEl>
                                          </p:spTgt>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1">
                                            <p:graphicEl>
                                              <a:dgm id="{7C021509-2EEC-4E8B-B21B-707A668354C3}"/>
                                            </p:graphicEl>
                                          </p:spTgt>
                                        </p:tgtEl>
                                        <p:attrNameLst>
                                          <p:attrName>style.visibility</p:attrName>
                                        </p:attrNameLst>
                                      </p:cBhvr>
                                      <p:to>
                                        <p:strVal val="visible"/>
                                      </p:to>
                                    </p:set>
                                    <p:anim calcmode="lin" valueType="num">
                                      <p:cBhvr>
                                        <p:cTn id="37" dur="500" fill="hold"/>
                                        <p:tgtEl>
                                          <p:spTgt spid="11">
                                            <p:graphicEl>
                                              <a:dgm id="{7C021509-2EEC-4E8B-B21B-707A668354C3}"/>
                                            </p:graphicEl>
                                          </p:spTgt>
                                        </p:tgtEl>
                                        <p:attrNameLst>
                                          <p:attrName>ppt_w</p:attrName>
                                        </p:attrNameLst>
                                      </p:cBhvr>
                                      <p:tavLst>
                                        <p:tav tm="0">
                                          <p:val>
                                            <p:fltVal val="0"/>
                                          </p:val>
                                        </p:tav>
                                        <p:tav tm="100000">
                                          <p:val>
                                            <p:strVal val="#ppt_w"/>
                                          </p:val>
                                        </p:tav>
                                      </p:tavLst>
                                    </p:anim>
                                    <p:anim calcmode="lin" valueType="num">
                                      <p:cBhvr>
                                        <p:cTn id="38" dur="500" fill="hold"/>
                                        <p:tgtEl>
                                          <p:spTgt spid="11">
                                            <p:graphicEl>
                                              <a:dgm id="{7C021509-2EEC-4E8B-B21B-707A668354C3}"/>
                                            </p:graphicEl>
                                          </p:spTgt>
                                        </p:tgtEl>
                                        <p:attrNameLst>
                                          <p:attrName>ppt_h</p:attrName>
                                        </p:attrNameLst>
                                      </p:cBhvr>
                                      <p:tavLst>
                                        <p:tav tm="0">
                                          <p:val>
                                            <p:fltVal val="0"/>
                                          </p:val>
                                        </p:tav>
                                        <p:tav tm="100000">
                                          <p:val>
                                            <p:strVal val="#ppt_h"/>
                                          </p:val>
                                        </p:tav>
                                      </p:tavLst>
                                    </p:anim>
                                    <p:animEffect transition="in" filter="fade">
                                      <p:cBhvr>
                                        <p:cTn id="39" dur="500"/>
                                        <p:tgtEl>
                                          <p:spTgt spid="11">
                                            <p:graphicEl>
                                              <a:dgm id="{7C021509-2EEC-4E8B-B21B-707A668354C3}"/>
                                            </p:graphicEl>
                                          </p:spTgt>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1">
                                            <p:graphicEl>
                                              <a:dgm id="{C1EAFE64-8063-4C6E-B59E-63921741A885}"/>
                                            </p:graphicEl>
                                          </p:spTgt>
                                        </p:tgtEl>
                                        <p:attrNameLst>
                                          <p:attrName>style.visibility</p:attrName>
                                        </p:attrNameLst>
                                      </p:cBhvr>
                                      <p:to>
                                        <p:strVal val="visible"/>
                                      </p:to>
                                    </p:set>
                                    <p:anim calcmode="lin" valueType="num">
                                      <p:cBhvr>
                                        <p:cTn id="42" dur="500" fill="hold"/>
                                        <p:tgtEl>
                                          <p:spTgt spid="11">
                                            <p:graphicEl>
                                              <a:dgm id="{C1EAFE64-8063-4C6E-B59E-63921741A885}"/>
                                            </p:graphicEl>
                                          </p:spTgt>
                                        </p:tgtEl>
                                        <p:attrNameLst>
                                          <p:attrName>ppt_w</p:attrName>
                                        </p:attrNameLst>
                                      </p:cBhvr>
                                      <p:tavLst>
                                        <p:tav tm="0">
                                          <p:val>
                                            <p:fltVal val="0"/>
                                          </p:val>
                                        </p:tav>
                                        <p:tav tm="100000">
                                          <p:val>
                                            <p:strVal val="#ppt_w"/>
                                          </p:val>
                                        </p:tav>
                                      </p:tavLst>
                                    </p:anim>
                                    <p:anim calcmode="lin" valueType="num">
                                      <p:cBhvr>
                                        <p:cTn id="43" dur="500" fill="hold"/>
                                        <p:tgtEl>
                                          <p:spTgt spid="11">
                                            <p:graphicEl>
                                              <a:dgm id="{C1EAFE64-8063-4C6E-B59E-63921741A885}"/>
                                            </p:graphicEl>
                                          </p:spTgt>
                                        </p:tgtEl>
                                        <p:attrNameLst>
                                          <p:attrName>ppt_h</p:attrName>
                                        </p:attrNameLst>
                                      </p:cBhvr>
                                      <p:tavLst>
                                        <p:tav tm="0">
                                          <p:val>
                                            <p:fltVal val="0"/>
                                          </p:val>
                                        </p:tav>
                                        <p:tav tm="100000">
                                          <p:val>
                                            <p:strVal val="#ppt_h"/>
                                          </p:val>
                                        </p:tav>
                                      </p:tavLst>
                                    </p:anim>
                                    <p:animEffect transition="in" filter="fade">
                                      <p:cBhvr>
                                        <p:cTn id="44" dur="500"/>
                                        <p:tgtEl>
                                          <p:spTgt spid="11">
                                            <p:graphicEl>
                                              <a:dgm id="{C1EAFE64-8063-4C6E-B59E-63921741A885}"/>
                                            </p:graphicEl>
                                          </p:spTgt>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1">
                                            <p:graphicEl>
                                              <a:dgm id="{425A9EDA-3A94-4209-8583-93E87A4E7EF3}"/>
                                            </p:graphicEl>
                                          </p:spTgt>
                                        </p:tgtEl>
                                        <p:attrNameLst>
                                          <p:attrName>style.visibility</p:attrName>
                                        </p:attrNameLst>
                                      </p:cBhvr>
                                      <p:to>
                                        <p:strVal val="visible"/>
                                      </p:to>
                                    </p:set>
                                    <p:anim calcmode="lin" valueType="num">
                                      <p:cBhvr>
                                        <p:cTn id="47" dur="500" fill="hold"/>
                                        <p:tgtEl>
                                          <p:spTgt spid="11">
                                            <p:graphicEl>
                                              <a:dgm id="{425A9EDA-3A94-4209-8583-93E87A4E7EF3}"/>
                                            </p:graphicEl>
                                          </p:spTgt>
                                        </p:tgtEl>
                                        <p:attrNameLst>
                                          <p:attrName>ppt_w</p:attrName>
                                        </p:attrNameLst>
                                      </p:cBhvr>
                                      <p:tavLst>
                                        <p:tav tm="0">
                                          <p:val>
                                            <p:fltVal val="0"/>
                                          </p:val>
                                        </p:tav>
                                        <p:tav tm="100000">
                                          <p:val>
                                            <p:strVal val="#ppt_w"/>
                                          </p:val>
                                        </p:tav>
                                      </p:tavLst>
                                    </p:anim>
                                    <p:anim calcmode="lin" valueType="num">
                                      <p:cBhvr>
                                        <p:cTn id="48" dur="500" fill="hold"/>
                                        <p:tgtEl>
                                          <p:spTgt spid="11">
                                            <p:graphicEl>
                                              <a:dgm id="{425A9EDA-3A94-4209-8583-93E87A4E7EF3}"/>
                                            </p:graphicEl>
                                          </p:spTgt>
                                        </p:tgtEl>
                                        <p:attrNameLst>
                                          <p:attrName>ppt_h</p:attrName>
                                        </p:attrNameLst>
                                      </p:cBhvr>
                                      <p:tavLst>
                                        <p:tav tm="0">
                                          <p:val>
                                            <p:fltVal val="0"/>
                                          </p:val>
                                        </p:tav>
                                        <p:tav tm="100000">
                                          <p:val>
                                            <p:strVal val="#ppt_h"/>
                                          </p:val>
                                        </p:tav>
                                      </p:tavLst>
                                    </p:anim>
                                    <p:animEffect transition="in" filter="fade">
                                      <p:cBhvr>
                                        <p:cTn id="49" dur="500"/>
                                        <p:tgtEl>
                                          <p:spTgt spid="11">
                                            <p:graphicEl>
                                              <a:dgm id="{425A9EDA-3A94-4209-8583-93E87A4E7EF3}"/>
                                            </p:graphicEl>
                                          </p:spTgt>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1">
                                            <p:graphicEl>
                                              <a:dgm id="{755BCC79-22FE-44F5-AB82-19632C35D51F}"/>
                                            </p:graphicEl>
                                          </p:spTgt>
                                        </p:tgtEl>
                                        <p:attrNameLst>
                                          <p:attrName>style.visibility</p:attrName>
                                        </p:attrNameLst>
                                      </p:cBhvr>
                                      <p:to>
                                        <p:strVal val="visible"/>
                                      </p:to>
                                    </p:set>
                                    <p:anim calcmode="lin" valueType="num">
                                      <p:cBhvr>
                                        <p:cTn id="52" dur="500" fill="hold"/>
                                        <p:tgtEl>
                                          <p:spTgt spid="11">
                                            <p:graphicEl>
                                              <a:dgm id="{755BCC79-22FE-44F5-AB82-19632C35D51F}"/>
                                            </p:graphicEl>
                                          </p:spTgt>
                                        </p:tgtEl>
                                        <p:attrNameLst>
                                          <p:attrName>ppt_w</p:attrName>
                                        </p:attrNameLst>
                                      </p:cBhvr>
                                      <p:tavLst>
                                        <p:tav tm="0">
                                          <p:val>
                                            <p:fltVal val="0"/>
                                          </p:val>
                                        </p:tav>
                                        <p:tav tm="100000">
                                          <p:val>
                                            <p:strVal val="#ppt_w"/>
                                          </p:val>
                                        </p:tav>
                                      </p:tavLst>
                                    </p:anim>
                                    <p:anim calcmode="lin" valueType="num">
                                      <p:cBhvr>
                                        <p:cTn id="53" dur="500" fill="hold"/>
                                        <p:tgtEl>
                                          <p:spTgt spid="11">
                                            <p:graphicEl>
                                              <a:dgm id="{755BCC79-22FE-44F5-AB82-19632C35D51F}"/>
                                            </p:graphicEl>
                                          </p:spTgt>
                                        </p:tgtEl>
                                        <p:attrNameLst>
                                          <p:attrName>ppt_h</p:attrName>
                                        </p:attrNameLst>
                                      </p:cBhvr>
                                      <p:tavLst>
                                        <p:tav tm="0">
                                          <p:val>
                                            <p:fltVal val="0"/>
                                          </p:val>
                                        </p:tav>
                                        <p:tav tm="100000">
                                          <p:val>
                                            <p:strVal val="#ppt_h"/>
                                          </p:val>
                                        </p:tav>
                                      </p:tavLst>
                                    </p:anim>
                                    <p:animEffect transition="in" filter="fade">
                                      <p:cBhvr>
                                        <p:cTn id="54" dur="500"/>
                                        <p:tgtEl>
                                          <p:spTgt spid="11">
                                            <p:graphicEl>
                                              <a:dgm id="{755BCC79-22FE-44F5-AB82-19632C35D51F}"/>
                                            </p:graphicEl>
                                          </p:spTgt>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11">
                                            <p:graphicEl>
                                              <a:dgm id="{721421E4-3E5C-4B33-BEE2-BDE1EE34E0A8}"/>
                                            </p:graphicEl>
                                          </p:spTgt>
                                        </p:tgtEl>
                                        <p:attrNameLst>
                                          <p:attrName>style.visibility</p:attrName>
                                        </p:attrNameLst>
                                      </p:cBhvr>
                                      <p:to>
                                        <p:strVal val="visible"/>
                                      </p:to>
                                    </p:set>
                                    <p:anim calcmode="lin" valueType="num">
                                      <p:cBhvr>
                                        <p:cTn id="57" dur="500" fill="hold"/>
                                        <p:tgtEl>
                                          <p:spTgt spid="11">
                                            <p:graphicEl>
                                              <a:dgm id="{721421E4-3E5C-4B33-BEE2-BDE1EE34E0A8}"/>
                                            </p:graphicEl>
                                          </p:spTgt>
                                        </p:tgtEl>
                                        <p:attrNameLst>
                                          <p:attrName>ppt_w</p:attrName>
                                        </p:attrNameLst>
                                      </p:cBhvr>
                                      <p:tavLst>
                                        <p:tav tm="0">
                                          <p:val>
                                            <p:fltVal val="0"/>
                                          </p:val>
                                        </p:tav>
                                        <p:tav tm="100000">
                                          <p:val>
                                            <p:strVal val="#ppt_w"/>
                                          </p:val>
                                        </p:tav>
                                      </p:tavLst>
                                    </p:anim>
                                    <p:anim calcmode="lin" valueType="num">
                                      <p:cBhvr>
                                        <p:cTn id="58" dur="500" fill="hold"/>
                                        <p:tgtEl>
                                          <p:spTgt spid="11">
                                            <p:graphicEl>
                                              <a:dgm id="{721421E4-3E5C-4B33-BEE2-BDE1EE34E0A8}"/>
                                            </p:graphicEl>
                                          </p:spTgt>
                                        </p:tgtEl>
                                        <p:attrNameLst>
                                          <p:attrName>ppt_h</p:attrName>
                                        </p:attrNameLst>
                                      </p:cBhvr>
                                      <p:tavLst>
                                        <p:tav tm="0">
                                          <p:val>
                                            <p:fltVal val="0"/>
                                          </p:val>
                                        </p:tav>
                                        <p:tav tm="100000">
                                          <p:val>
                                            <p:strVal val="#ppt_h"/>
                                          </p:val>
                                        </p:tav>
                                      </p:tavLst>
                                    </p:anim>
                                    <p:animEffect transition="in" filter="fade">
                                      <p:cBhvr>
                                        <p:cTn id="59" dur="500"/>
                                        <p:tgtEl>
                                          <p:spTgt spid="11">
                                            <p:graphicEl>
                                              <a:dgm id="{721421E4-3E5C-4B33-BEE2-BDE1EE34E0A8}"/>
                                            </p:graphicEl>
                                          </p:spTgt>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11">
                                            <p:graphicEl>
                                              <a:dgm id="{B6CF4A98-BC98-4631-A4EC-8D8BE2465584}"/>
                                            </p:graphicEl>
                                          </p:spTgt>
                                        </p:tgtEl>
                                        <p:attrNameLst>
                                          <p:attrName>style.visibility</p:attrName>
                                        </p:attrNameLst>
                                      </p:cBhvr>
                                      <p:to>
                                        <p:strVal val="visible"/>
                                      </p:to>
                                    </p:set>
                                    <p:anim calcmode="lin" valueType="num">
                                      <p:cBhvr>
                                        <p:cTn id="62" dur="500" fill="hold"/>
                                        <p:tgtEl>
                                          <p:spTgt spid="11">
                                            <p:graphicEl>
                                              <a:dgm id="{B6CF4A98-BC98-4631-A4EC-8D8BE2465584}"/>
                                            </p:graphicEl>
                                          </p:spTgt>
                                        </p:tgtEl>
                                        <p:attrNameLst>
                                          <p:attrName>ppt_w</p:attrName>
                                        </p:attrNameLst>
                                      </p:cBhvr>
                                      <p:tavLst>
                                        <p:tav tm="0">
                                          <p:val>
                                            <p:fltVal val="0"/>
                                          </p:val>
                                        </p:tav>
                                        <p:tav tm="100000">
                                          <p:val>
                                            <p:strVal val="#ppt_w"/>
                                          </p:val>
                                        </p:tav>
                                      </p:tavLst>
                                    </p:anim>
                                    <p:anim calcmode="lin" valueType="num">
                                      <p:cBhvr>
                                        <p:cTn id="63" dur="500" fill="hold"/>
                                        <p:tgtEl>
                                          <p:spTgt spid="11">
                                            <p:graphicEl>
                                              <a:dgm id="{B6CF4A98-BC98-4631-A4EC-8D8BE2465584}"/>
                                            </p:graphicEl>
                                          </p:spTgt>
                                        </p:tgtEl>
                                        <p:attrNameLst>
                                          <p:attrName>ppt_h</p:attrName>
                                        </p:attrNameLst>
                                      </p:cBhvr>
                                      <p:tavLst>
                                        <p:tav tm="0">
                                          <p:val>
                                            <p:fltVal val="0"/>
                                          </p:val>
                                        </p:tav>
                                        <p:tav tm="100000">
                                          <p:val>
                                            <p:strVal val="#ppt_h"/>
                                          </p:val>
                                        </p:tav>
                                      </p:tavLst>
                                    </p:anim>
                                    <p:animEffect transition="in" filter="fade">
                                      <p:cBhvr>
                                        <p:cTn id="64" dur="500"/>
                                        <p:tgtEl>
                                          <p:spTgt spid="11">
                                            <p:graphicEl>
                                              <a:dgm id="{B6CF4A98-BC98-4631-A4EC-8D8BE2465584}"/>
                                            </p:graphicEl>
                                          </p:spTgt>
                                        </p:tgtEl>
                                      </p:cBhvr>
                                    </p:animEffec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grpId="0" nodeType="clickEffect">
                                  <p:stCondLst>
                                    <p:cond delay="0"/>
                                  </p:stCondLst>
                                  <p:childTnLst>
                                    <p:set>
                                      <p:cBhvr>
                                        <p:cTn id="68" dur="1" fill="hold">
                                          <p:stCondLst>
                                            <p:cond delay="0"/>
                                          </p:stCondLst>
                                        </p:cTn>
                                        <p:tgtEl>
                                          <p:spTgt spid="11">
                                            <p:graphicEl>
                                              <a:dgm id="{9F21773E-EAA2-4103-89BB-EAE97F095F4C}"/>
                                            </p:graphicEl>
                                          </p:spTgt>
                                        </p:tgtEl>
                                        <p:attrNameLst>
                                          <p:attrName>style.visibility</p:attrName>
                                        </p:attrNameLst>
                                      </p:cBhvr>
                                      <p:to>
                                        <p:strVal val="visible"/>
                                      </p:to>
                                    </p:set>
                                    <p:anim calcmode="lin" valueType="num">
                                      <p:cBhvr>
                                        <p:cTn id="69" dur="500" fill="hold"/>
                                        <p:tgtEl>
                                          <p:spTgt spid="11">
                                            <p:graphicEl>
                                              <a:dgm id="{9F21773E-EAA2-4103-89BB-EAE97F095F4C}"/>
                                            </p:graphicEl>
                                          </p:spTgt>
                                        </p:tgtEl>
                                        <p:attrNameLst>
                                          <p:attrName>ppt_w</p:attrName>
                                        </p:attrNameLst>
                                      </p:cBhvr>
                                      <p:tavLst>
                                        <p:tav tm="0">
                                          <p:val>
                                            <p:fltVal val="0"/>
                                          </p:val>
                                        </p:tav>
                                        <p:tav tm="100000">
                                          <p:val>
                                            <p:strVal val="#ppt_w"/>
                                          </p:val>
                                        </p:tav>
                                      </p:tavLst>
                                    </p:anim>
                                    <p:anim calcmode="lin" valueType="num">
                                      <p:cBhvr>
                                        <p:cTn id="70" dur="500" fill="hold"/>
                                        <p:tgtEl>
                                          <p:spTgt spid="11">
                                            <p:graphicEl>
                                              <a:dgm id="{9F21773E-EAA2-4103-89BB-EAE97F095F4C}"/>
                                            </p:graphicEl>
                                          </p:spTgt>
                                        </p:tgtEl>
                                        <p:attrNameLst>
                                          <p:attrName>ppt_h</p:attrName>
                                        </p:attrNameLst>
                                      </p:cBhvr>
                                      <p:tavLst>
                                        <p:tav tm="0">
                                          <p:val>
                                            <p:fltVal val="0"/>
                                          </p:val>
                                        </p:tav>
                                        <p:tav tm="100000">
                                          <p:val>
                                            <p:strVal val="#ppt_h"/>
                                          </p:val>
                                        </p:tav>
                                      </p:tavLst>
                                    </p:anim>
                                    <p:animEffect transition="in" filter="fade">
                                      <p:cBhvr>
                                        <p:cTn id="71" dur="500"/>
                                        <p:tgtEl>
                                          <p:spTgt spid="11">
                                            <p:graphicEl>
                                              <a:dgm id="{9F21773E-EAA2-4103-89BB-EAE97F095F4C}"/>
                                            </p:graphicEl>
                                          </p:spTgt>
                                        </p:tgtEl>
                                      </p:cBhvr>
                                    </p:animEffect>
                                  </p:childTnLst>
                                </p:cTn>
                              </p:par>
                            </p:childTnLst>
                          </p:cTn>
                        </p:par>
                      </p:childTnLst>
                    </p:cTn>
                  </p:par>
                  <p:par>
                    <p:cTn id="72" fill="hold">
                      <p:stCondLst>
                        <p:cond delay="indefinite"/>
                      </p:stCondLst>
                      <p:childTnLst>
                        <p:par>
                          <p:cTn id="73" fill="hold">
                            <p:stCondLst>
                              <p:cond delay="0"/>
                            </p:stCondLst>
                            <p:childTnLst>
                              <p:par>
                                <p:cTn id="74" presetID="53" presetClass="entr" presetSubtype="16" fill="hold" grpId="0" nodeType="clickEffect">
                                  <p:stCondLst>
                                    <p:cond delay="0"/>
                                  </p:stCondLst>
                                  <p:childTnLst>
                                    <p:set>
                                      <p:cBhvr>
                                        <p:cTn id="75" dur="1" fill="hold">
                                          <p:stCondLst>
                                            <p:cond delay="0"/>
                                          </p:stCondLst>
                                        </p:cTn>
                                        <p:tgtEl>
                                          <p:spTgt spid="11">
                                            <p:graphicEl>
                                              <a:dgm id="{2CB8C0B6-AA8E-4780-AEB1-6EA8819EE372}"/>
                                            </p:graphicEl>
                                          </p:spTgt>
                                        </p:tgtEl>
                                        <p:attrNameLst>
                                          <p:attrName>style.visibility</p:attrName>
                                        </p:attrNameLst>
                                      </p:cBhvr>
                                      <p:to>
                                        <p:strVal val="visible"/>
                                      </p:to>
                                    </p:set>
                                    <p:anim calcmode="lin" valueType="num">
                                      <p:cBhvr>
                                        <p:cTn id="76" dur="500" fill="hold"/>
                                        <p:tgtEl>
                                          <p:spTgt spid="11">
                                            <p:graphicEl>
                                              <a:dgm id="{2CB8C0B6-AA8E-4780-AEB1-6EA8819EE372}"/>
                                            </p:graphicEl>
                                          </p:spTgt>
                                        </p:tgtEl>
                                        <p:attrNameLst>
                                          <p:attrName>ppt_w</p:attrName>
                                        </p:attrNameLst>
                                      </p:cBhvr>
                                      <p:tavLst>
                                        <p:tav tm="0">
                                          <p:val>
                                            <p:fltVal val="0"/>
                                          </p:val>
                                        </p:tav>
                                        <p:tav tm="100000">
                                          <p:val>
                                            <p:strVal val="#ppt_w"/>
                                          </p:val>
                                        </p:tav>
                                      </p:tavLst>
                                    </p:anim>
                                    <p:anim calcmode="lin" valueType="num">
                                      <p:cBhvr>
                                        <p:cTn id="77" dur="500" fill="hold"/>
                                        <p:tgtEl>
                                          <p:spTgt spid="11">
                                            <p:graphicEl>
                                              <a:dgm id="{2CB8C0B6-AA8E-4780-AEB1-6EA8819EE372}"/>
                                            </p:graphicEl>
                                          </p:spTgt>
                                        </p:tgtEl>
                                        <p:attrNameLst>
                                          <p:attrName>ppt_h</p:attrName>
                                        </p:attrNameLst>
                                      </p:cBhvr>
                                      <p:tavLst>
                                        <p:tav tm="0">
                                          <p:val>
                                            <p:fltVal val="0"/>
                                          </p:val>
                                        </p:tav>
                                        <p:tav tm="100000">
                                          <p:val>
                                            <p:strVal val="#ppt_h"/>
                                          </p:val>
                                        </p:tav>
                                      </p:tavLst>
                                    </p:anim>
                                    <p:animEffect transition="in" filter="fade">
                                      <p:cBhvr>
                                        <p:cTn id="78" dur="500"/>
                                        <p:tgtEl>
                                          <p:spTgt spid="11">
                                            <p:graphicEl>
                                              <a:dgm id="{2CB8C0B6-AA8E-4780-AEB1-6EA8819EE372}"/>
                                            </p:graphicEl>
                                          </p:spTgt>
                                        </p:tgtEl>
                                      </p:cBhvr>
                                    </p:animEffect>
                                  </p:childTnLst>
                                </p:cTn>
                              </p:par>
                              <p:par>
                                <p:cTn id="79" presetID="53" presetClass="entr" presetSubtype="16" fill="hold" grpId="0" nodeType="withEffect">
                                  <p:stCondLst>
                                    <p:cond delay="0"/>
                                  </p:stCondLst>
                                  <p:childTnLst>
                                    <p:set>
                                      <p:cBhvr>
                                        <p:cTn id="80" dur="1" fill="hold">
                                          <p:stCondLst>
                                            <p:cond delay="0"/>
                                          </p:stCondLst>
                                        </p:cTn>
                                        <p:tgtEl>
                                          <p:spTgt spid="11">
                                            <p:graphicEl>
                                              <a:dgm id="{007935FC-87D6-4F91-8A6D-CEA3B631614E}"/>
                                            </p:graphicEl>
                                          </p:spTgt>
                                        </p:tgtEl>
                                        <p:attrNameLst>
                                          <p:attrName>style.visibility</p:attrName>
                                        </p:attrNameLst>
                                      </p:cBhvr>
                                      <p:to>
                                        <p:strVal val="visible"/>
                                      </p:to>
                                    </p:set>
                                    <p:anim calcmode="lin" valueType="num">
                                      <p:cBhvr>
                                        <p:cTn id="81" dur="500" fill="hold"/>
                                        <p:tgtEl>
                                          <p:spTgt spid="11">
                                            <p:graphicEl>
                                              <a:dgm id="{007935FC-87D6-4F91-8A6D-CEA3B631614E}"/>
                                            </p:graphicEl>
                                          </p:spTgt>
                                        </p:tgtEl>
                                        <p:attrNameLst>
                                          <p:attrName>ppt_w</p:attrName>
                                        </p:attrNameLst>
                                      </p:cBhvr>
                                      <p:tavLst>
                                        <p:tav tm="0">
                                          <p:val>
                                            <p:fltVal val="0"/>
                                          </p:val>
                                        </p:tav>
                                        <p:tav tm="100000">
                                          <p:val>
                                            <p:strVal val="#ppt_w"/>
                                          </p:val>
                                        </p:tav>
                                      </p:tavLst>
                                    </p:anim>
                                    <p:anim calcmode="lin" valueType="num">
                                      <p:cBhvr>
                                        <p:cTn id="82" dur="500" fill="hold"/>
                                        <p:tgtEl>
                                          <p:spTgt spid="11">
                                            <p:graphicEl>
                                              <a:dgm id="{007935FC-87D6-4F91-8A6D-CEA3B631614E}"/>
                                            </p:graphicEl>
                                          </p:spTgt>
                                        </p:tgtEl>
                                        <p:attrNameLst>
                                          <p:attrName>ppt_h</p:attrName>
                                        </p:attrNameLst>
                                      </p:cBhvr>
                                      <p:tavLst>
                                        <p:tav tm="0">
                                          <p:val>
                                            <p:fltVal val="0"/>
                                          </p:val>
                                        </p:tav>
                                        <p:tav tm="100000">
                                          <p:val>
                                            <p:strVal val="#ppt_h"/>
                                          </p:val>
                                        </p:tav>
                                      </p:tavLst>
                                    </p:anim>
                                    <p:animEffect transition="in" filter="fade">
                                      <p:cBhvr>
                                        <p:cTn id="83" dur="500"/>
                                        <p:tgtEl>
                                          <p:spTgt spid="11">
                                            <p:graphicEl>
                                              <a:dgm id="{007935FC-87D6-4F91-8A6D-CEA3B631614E}"/>
                                            </p:graphicEl>
                                          </p:spTgt>
                                        </p:tgtEl>
                                      </p:cBhvr>
                                    </p:animEffect>
                                  </p:childTnLst>
                                </p:cTn>
                              </p:par>
                            </p:childTnLst>
                          </p:cTn>
                        </p:par>
                      </p:childTnLst>
                    </p:cTn>
                  </p:par>
                  <p:par>
                    <p:cTn id="84" fill="hold">
                      <p:stCondLst>
                        <p:cond delay="indefinite"/>
                      </p:stCondLst>
                      <p:childTnLst>
                        <p:par>
                          <p:cTn id="85" fill="hold">
                            <p:stCondLst>
                              <p:cond delay="0"/>
                            </p:stCondLst>
                            <p:childTnLst>
                              <p:par>
                                <p:cTn id="86" presetID="53" presetClass="entr" presetSubtype="16" fill="hold" grpId="0" nodeType="clickEffect">
                                  <p:stCondLst>
                                    <p:cond delay="0"/>
                                  </p:stCondLst>
                                  <p:childTnLst>
                                    <p:set>
                                      <p:cBhvr>
                                        <p:cTn id="87" dur="1" fill="hold">
                                          <p:stCondLst>
                                            <p:cond delay="0"/>
                                          </p:stCondLst>
                                        </p:cTn>
                                        <p:tgtEl>
                                          <p:spTgt spid="11">
                                            <p:graphicEl>
                                              <a:dgm id="{FD095F17-D345-458F-B3C4-A02E130ACB4D}"/>
                                            </p:graphicEl>
                                          </p:spTgt>
                                        </p:tgtEl>
                                        <p:attrNameLst>
                                          <p:attrName>style.visibility</p:attrName>
                                        </p:attrNameLst>
                                      </p:cBhvr>
                                      <p:to>
                                        <p:strVal val="visible"/>
                                      </p:to>
                                    </p:set>
                                    <p:anim calcmode="lin" valueType="num">
                                      <p:cBhvr>
                                        <p:cTn id="88" dur="500" fill="hold"/>
                                        <p:tgtEl>
                                          <p:spTgt spid="11">
                                            <p:graphicEl>
                                              <a:dgm id="{FD095F17-D345-458F-B3C4-A02E130ACB4D}"/>
                                            </p:graphicEl>
                                          </p:spTgt>
                                        </p:tgtEl>
                                        <p:attrNameLst>
                                          <p:attrName>ppt_w</p:attrName>
                                        </p:attrNameLst>
                                      </p:cBhvr>
                                      <p:tavLst>
                                        <p:tav tm="0">
                                          <p:val>
                                            <p:fltVal val="0"/>
                                          </p:val>
                                        </p:tav>
                                        <p:tav tm="100000">
                                          <p:val>
                                            <p:strVal val="#ppt_w"/>
                                          </p:val>
                                        </p:tav>
                                      </p:tavLst>
                                    </p:anim>
                                    <p:anim calcmode="lin" valueType="num">
                                      <p:cBhvr>
                                        <p:cTn id="89" dur="500" fill="hold"/>
                                        <p:tgtEl>
                                          <p:spTgt spid="11">
                                            <p:graphicEl>
                                              <a:dgm id="{FD095F17-D345-458F-B3C4-A02E130ACB4D}"/>
                                            </p:graphicEl>
                                          </p:spTgt>
                                        </p:tgtEl>
                                        <p:attrNameLst>
                                          <p:attrName>ppt_h</p:attrName>
                                        </p:attrNameLst>
                                      </p:cBhvr>
                                      <p:tavLst>
                                        <p:tav tm="0">
                                          <p:val>
                                            <p:fltVal val="0"/>
                                          </p:val>
                                        </p:tav>
                                        <p:tav tm="100000">
                                          <p:val>
                                            <p:strVal val="#ppt_h"/>
                                          </p:val>
                                        </p:tav>
                                      </p:tavLst>
                                    </p:anim>
                                    <p:animEffect transition="in" filter="fade">
                                      <p:cBhvr>
                                        <p:cTn id="90" dur="500"/>
                                        <p:tgtEl>
                                          <p:spTgt spid="11">
                                            <p:graphicEl>
                                              <a:dgm id="{FD095F17-D345-458F-B3C4-A02E130ACB4D}"/>
                                            </p:graphicEl>
                                          </p:spTgt>
                                        </p:tgtEl>
                                      </p:cBhvr>
                                    </p:animEffect>
                                  </p:childTnLst>
                                </p:cTn>
                              </p:par>
                              <p:par>
                                <p:cTn id="91" presetID="53" presetClass="entr" presetSubtype="16" fill="hold" grpId="0" nodeType="withEffect">
                                  <p:stCondLst>
                                    <p:cond delay="0"/>
                                  </p:stCondLst>
                                  <p:childTnLst>
                                    <p:set>
                                      <p:cBhvr>
                                        <p:cTn id="92" dur="1" fill="hold">
                                          <p:stCondLst>
                                            <p:cond delay="0"/>
                                          </p:stCondLst>
                                        </p:cTn>
                                        <p:tgtEl>
                                          <p:spTgt spid="11">
                                            <p:graphicEl>
                                              <a:dgm id="{61EEE5C2-9C18-405C-BAFD-3D9DFED59164}"/>
                                            </p:graphicEl>
                                          </p:spTgt>
                                        </p:tgtEl>
                                        <p:attrNameLst>
                                          <p:attrName>style.visibility</p:attrName>
                                        </p:attrNameLst>
                                      </p:cBhvr>
                                      <p:to>
                                        <p:strVal val="visible"/>
                                      </p:to>
                                    </p:set>
                                    <p:anim calcmode="lin" valueType="num">
                                      <p:cBhvr>
                                        <p:cTn id="93" dur="500" fill="hold"/>
                                        <p:tgtEl>
                                          <p:spTgt spid="11">
                                            <p:graphicEl>
                                              <a:dgm id="{61EEE5C2-9C18-405C-BAFD-3D9DFED59164}"/>
                                            </p:graphicEl>
                                          </p:spTgt>
                                        </p:tgtEl>
                                        <p:attrNameLst>
                                          <p:attrName>ppt_w</p:attrName>
                                        </p:attrNameLst>
                                      </p:cBhvr>
                                      <p:tavLst>
                                        <p:tav tm="0">
                                          <p:val>
                                            <p:fltVal val="0"/>
                                          </p:val>
                                        </p:tav>
                                        <p:tav tm="100000">
                                          <p:val>
                                            <p:strVal val="#ppt_w"/>
                                          </p:val>
                                        </p:tav>
                                      </p:tavLst>
                                    </p:anim>
                                    <p:anim calcmode="lin" valueType="num">
                                      <p:cBhvr>
                                        <p:cTn id="94" dur="500" fill="hold"/>
                                        <p:tgtEl>
                                          <p:spTgt spid="11">
                                            <p:graphicEl>
                                              <a:dgm id="{61EEE5C2-9C18-405C-BAFD-3D9DFED59164}"/>
                                            </p:graphicEl>
                                          </p:spTgt>
                                        </p:tgtEl>
                                        <p:attrNameLst>
                                          <p:attrName>ppt_h</p:attrName>
                                        </p:attrNameLst>
                                      </p:cBhvr>
                                      <p:tavLst>
                                        <p:tav tm="0">
                                          <p:val>
                                            <p:fltVal val="0"/>
                                          </p:val>
                                        </p:tav>
                                        <p:tav tm="100000">
                                          <p:val>
                                            <p:strVal val="#ppt_h"/>
                                          </p:val>
                                        </p:tav>
                                      </p:tavLst>
                                    </p:anim>
                                    <p:animEffect transition="in" filter="fade">
                                      <p:cBhvr>
                                        <p:cTn id="95" dur="500"/>
                                        <p:tgtEl>
                                          <p:spTgt spid="11">
                                            <p:graphicEl>
                                              <a:dgm id="{61EEE5C2-9C18-405C-BAFD-3D9DFED59164}"/>
                                            </p:graphicEl>
                                          </p:spTgt>
                                        </p:tgtEl>
                                      </p:cBhvr>
                                    </p:animEffect>
                                  </p:childTnLst>
                                </p:cTn>
                              </p:par>
                              <p:par>
                                <p:cTn id="96" presetID="53" presetClass="entr" presetSubtype="16" fill="hold" grpId="0" nodeType="withEffect">
                                  <p:stCondLst>
                                    <p:cond delay="0"/>
                                  </p:stCondLst>
                                  <p:childTnLst>
                                    <p:set>
                                      <p:cBhvr>
                                        <p:cTn id="97" dur="1" fill="hold">
                                          <p:stCondLst>
                                            <p:cond delay="0"/>
                                          </p:stCondLst>
                                        </p:cTn>
                                        <p:tgtEl>
                                          <p:spTgt spid="11">
                                            <p:graphicEl>
                                              <a:dgm id="{57013A1B-15E9-4203-BD59-F4FB872F6477}"/>
                                            </p:graphicEl>
                                          </p:spTgt>
                                        </p:tgtEl>
                                        <p:attrNameLst>
                                          <p:attrName>style.visibility</p:attrName>
                                        </p:attrNameLst>
                                      </p:cBhvr>
                                      <p:to>
                                        <p:strVal val="visible"/>
                                      </p:to>
                                    </p:set>
                                    <p:anim calcmode="lin" valueType="num">
                                      <p:cBhvr>
                                        <p:cTn id="98" dur="500" fill="hold"/>
                                        <p:tgtEl>
                                          <p:spTgt spid="11">
                                            <p:graphicEl>
                                              <a:dgm id="{57013A1B-15E9-4203-BD59-F4FB872F6477}"/>
                                            </p:graphicEl>
                                          </p:spTgt>
                                        </p:tgtEl>
                                        <p:attrNameLst>
                                          <p:attrName>ppt_w</p:attrName>
                                        </p:attrNameLst>
                                      </p:cBhvr>
                                      <p:tavLst>
                                        <p:tav tm="0">
                                          <p:val>
                                            <p:fltVal val="0"/>
                                          </p:val>
                                        </p:tav>
                                        <p:tav tm="100000">
                                          <p:val>
                                            <p:strVal val="#ppt_w"/>
                                          </p:val>
                                        </p:tav>
                                      </p:tavLst>
                                    </p:anim>
                                    <p:anim calcmode="lin" valueType="num">
                                      <p:cBhvr>
                                        <p:cTn id="99" dur="500" fill="hold"/>
                                        <p:tgtEl>
                                          <p:spTgt spid="11">
                                            <p:graphicEl>
                                              <a:dgm id="{57013A1B-15E9-4203-BD59-F4FB872F6477}"/>
                                            </p:graphicEl>
                                          </p:spTgt>
                                        </p:tgtEl>
                                        <p:attrNameLst>
                                          <p:attrName>ppt_h</p:attrName>
                                        </p:attrNameLst>
                                      </p:cBhvr>
                                      <p:tavLst>
                                        <p:tav tm="0">
                                          <p:val>
                                            <p:fltVal val="0"/>
                                          </p:val>
                                        </p:tav>
                                        <p:tav tm="100000">
                                          <p:val>
                                            <p:strVal val="#ppt_h"/>
                                          </p:val>
                                        </p:tav>
                                      </p:tavLst>
                                    </p:anim>
                                    <p:animEffect transition="in" filter="fade">
                                      <p:cBhvr>
                                        <p:cTn id="100" dur="500"/>
                                        <p:tgtEl>
                                          <p:spTgt spid="11">
                                            <p:graphicEl>
                                              <a:dgm id="{57013A1B-15E9-4203-BD59-F4FB872F647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Sub>
          <a:bldDgm bld="one"/>
        </p:bldSub>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Le origini</a:t>
            </a:r>
          </a:p>
        </p:txBody>
      </p:sp>
      <p:sp>
        <p:nvSpPr>
          <p:cNvPr id="3" name="Segnaposto contenuto 2"/>
          <p:cNvSpPr>
            <a:spLocks noGrp="1"/>
          </p:cNvSpPr>
          <p:nvPr>
            <p:ph idx="1"/>
          </p:nvPr>
        </p:nvSpPr>
        <p:spPr/>
        <p:txBody>
          <a:bodyPr/>
          <a:lstStyle/>
          <a:p>
            <a:pPr marL="36900" indent="0" fontAlgn="base">
              <a:buNone/>
            </a:pPr>
            <a:r>
              <a:rPr lang="it-IT" dirty="0">
                <a:effectLst/>
              </a:rPr>
              <a:t>Secondo il National </a:t>
            </a:r>
            <a:r>
              <a:rPr lang="it-IT" dirty="0" err="1">
                <a:effectLst/>
              </a:rPr>
              <a:t>Research</a:t>
            </a:r>
            <a:r>
              <a:rPr lang="it-IT" dirty="0">
                <a:effectLst/>
              </a:rPr>
              <a:t> </a:t>
            </a:r>
            <a:r>
              <a:rPr lang="it-IT" dirty="0" err="1">
                <a:effectLst/>
              </a:rPr>
              <a:t>Council</a:t>
            </a:r>
            <a:r>
              <a:rPr lang="it-IT" dirty="0">
                <a:effectLst/>
              </a:rPr>
              <a:t> americano quando gli studenti lavorano con un approccio basato sull’investigazione (NRC, 2000) dovrebbero:</a:t>
            </a:r>
          </a:p>
          <a:p>
            <a:pPr fontAlgn="base"/>
            <a:r>
              <a:rPr lang="it-IT" dirty="0">
                <a:effectLst/>
              </a:rPr>
              <a:t>essere coinvolti attivamente da domande significative dal punto di vista scientifico;</a:t>
            </a:r>
          </a:p>
          <a:p>
            <a:pPr fontAlgn="base"/>
            <a:r>
              <a:rPr lang="it-IT" dirty="0">
                <a:effectLst/>
              </a:rPr>
              <a:t>dare grande importanza alle evidenze attraverso cui sviluppare e valutare le spiegazioni che affrontano le domande scientifiche;</a:t>
            </a:r>
          </a:p>
          <a:p>
            <a:pPr fontAlgn="base"/>
            <a:r>
              <a:rPr lang="it-IT" dirty="0">
                <a:effectLst/>
              </a:rPr>
              <a:t>sviluppare e formulare spiegazioni a partire dalle evidenze (dirette e indirette);</a:t>
            </a:r>
          </a:p>
          <a:p>
            <a:pPr fontAlgn="base"/>
            <a:r>
              <a:rPr lang="it-IT" dirty="0">
                <a:effectLst/>
              </a:rPr>
              <a:t>valutare tali spiegazioni alla luce delle spiegazioni alternative (confronto tra pari e confronto con le conoscenze scientifiche);</a:t>
            </a:r>
          </a:p>
          <a:p>
            <a:pPr fontAlgn="base"/>
            <a:r>
              <a:rPr lang="it-IT" dirty="0">
                <a:effectLst/>
              </a:rPr>
              <a:t>comunicare e giustificare le spiegazioni da loro proposte.</a:t>
            </a:r>
          </a:p>
          <a:p>
            <a:pPr marL="36900" indent="0">
              <a:buNone/>
            </a:pPr>
            <a:endParaRPr lang="it-IT" dirty="0"/>
          </a:p>
        </p:txBody>
      </p:sp>
    </p:spTree>
    <p:extLst>
      <p:ext uri="{BB962C8B-B14F-4D97-AF65-F5344CB8AC3E}">
        <p14:creationId xmlns:p14="http://schemas.microsoft.com/office/powerpoint/2010/main" val="20601939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rotWithShape="1">
          <a:blip r:embed="rId2"/>
          <a:srcRect l="32991" r="13679" b="-1"/>
          <a:stretch/>
        </p:blipFill>
        <p:spPr>
          <a:xfrm>
            <a:off x="7620351" y="10"/>
            <a:ext cx="4571649" cy="6857990"/>
          </a:xfrm>
          <a:prstGeom prst="rect">
            <a:avLst/>
          </a:prstGeom>
        </p:spPr>
      </p:pic>
      <p:pic>
        <p:nvPicPr>
          <p:cNvPr id="9" name="Picture 8"/>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964" r="2807" b="1446"/>
          <a:stretch/>
        </p:blipFill>
        <p:spPr>
          <a:xfrm>
            <a:off x="7501468" y="1"/>
            <a:ext cx="4690532" cy="6858000"/>
          </a:xfrm>
          <a:prstGeom prst="rect">
            <a:avLst/>
          </a:prstGeom>
        </p:spPr>
      </p:pic>
      <p:sp>
        <p:nvSpPr>
          <p:cNvPr id="2" name="Titolo 1"/>
          <p:cNvSpPr>
            <a:spLocks noGrp="1"/>
          </p:cNvSpPr>
          <p:nvPr>
            <p:ph type="title"/>
          </p:nvPr>
        </p:nvSpPr>
        <p:spPr>
          <a:xfrm>
            <a:off x="913795" y="609600"/>
            <a:ext cx="5978072" cy="970450"/>
          </a:xfrm>
        </p:spPr>
        <p:txBody>
          <a:bodyPr>
            <a:normAutofit/>
          </a:bodyPr>
          <a:lstStyle/>
          <a:p>
            <a:r>
              <a:rPr lang="it-IT" dirty="0"/>
              <a:t>IBSE e PISA</a:t>
            </a:r>
          </a:p>
        </p:txBody>
      </p:sp>
      <p:sp>
        <p:nvSpPr>
          <p:cNvPr id="3" name="Segnaposto contenuto 2"/>
          <p:cNvSpPr>
            <a:spLocks noGrp="1"/>
          </p:cNvSpPr>
          <p:nvPr>
            <p:ph idx="1"/>
          </p:nvPr>
        </p:nvSpPr>
        <p:spPr>
          <a:xfrm>
            <a:off x="913795" y="1828801"/>
            <a:ext cx="5978072" cy="3866048"/>
          </a:xfrm>
        </p:spPr>
        <p:txBody>
          <a:bodyPr anchor="ctr">
            <a:normAutofit/>
          </a:bodyPr>
          <a:lstStyle/>
          <a:p>
            <a:pPr marL="36900" indent="0">
              <a:buNone/>
            </a:pPr>
            <a:r>
              <a:rPr lang="it-IT" dirty="0">
                <a:effectLst/>
              </a:rPr>
              <a:t>L’IBSE attraverso il coinvolgimento attivo nell’identificazione di evidenze rilevanti, il ragionare in modo critico e logico su di esse e il riflettere sulla loro interpretazione     promuove negli studenti “la capacità di utilizzare conoscenze scientifiche, di identificare domande e di trarre conclusioni basate su prove, per capire e per aiutare a prendere decisioni circa il mondo della natura e i cambiamenti ad esso apportati dall’attività umana”   (PISA- </a:t>
            </a:r>
            <a:r>
              <a:rPr lang="it-IT" i="1" dirty="0" err="1">
                <a:effectLst/>
              </a:rPr>
              <a:t>literacy</a:t>
            </a:r>
            <a:r>
              <a:rPr lang="it-IT" i="1" dirty="0">
                <a:effectLst/>
              </a:rPr>
              <a:t> scientifica</a:t>
            </a:r>
            <a:r>
              <a:rPr lang="it-IT" dirty="0">
                <a:effectLst/>
              </a:rPr>
              <a:t>).</a:t>
            </a:r>
            <a:endParaRPr lang="it-IT" dirty="0"/>
          </a:p>
        </p:txBody>
      </p:sp>
    </p:spTree>
    <p:extLst>
      <p:ext uri="{BB962C8B-B14F-4D97-AF65-F5344CB8AC3E}">
        <p14:creationId xmlns:p14="http://schemas.microsoft.com/office/powerpoint/2010/main" val="21524263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964" r="2807" b="1446"/>
          <a:stretch/>
        </p:blipFill>
        <p:spPr>
          <a:xfrm>
            <a:off x="-10650" y="1"/>
            <a:ext cx="4966697" cy="6858000"/>
          </a:xfrm>
          <a:prstGeom prst="rect">
            <a:avLst/>
          </a:prstGeom>
        </p:spPr>
      </p:pic>
      <p:pic>
        <p:nvPicPr>
          <p:cNvPr id="7" name="Segnaposto contenuto 3"/>
          <p:cNvPicPr>
            <a:picLocks noChangeAspect="1"/>
          </p:cNvPicPr>
          <p:nvPr/>
        </p:nvPicPr>
        <p:blipFill rotWithShape="1">
          <a:blip r:embed="rId3"/>
          <a:srcRect l="3172" r="10625" b="-3"/>
          <a:stretch/>
        </p:blipFill>
        <p:spPr>
          <a:xfrm>
            <a:off x="632815" y="643465"/>
            <a:ext cx="4003193" cy="5103372"/>
          </a:xfrm>
          <a:prstGeom prst="rect">
            <a:avLst/>
          </a:prstGeom>
        </p:spPr>
      </p:pic>
      <p:sp>
        <p:nvSpPr>
          <p:cNvPr id="2" name="Titolo 1"/>
          <p:cNvSpPr>
            <a:spLocks noGrp="1"/>
          </p:cNvSpPr>
          <p:nvPr>
            <p:ph type="title"/>
          </p:nvPr>
        </p:nvSpPr>
        <p:spPr>
          <a:xfrm>
            <a:off x="5279472" y="609600"/>
            <a:ext cx="5844759" cy="970450"/>
          </a:xfrm>
        </p:spPr>
        <p:txBody>
          <a:bodyPr>
            <a:normAutofit/>
          </a:bodyPr>
          <a:lstStyle/>
          <a:p>
            <a:r>
              <a:rPr lang="it-IT" dirty="0"/>
              <a:t>Suggerimenti</a:t>
            </a:r>
          </a:p>
        </p:txBody>
      </p:sp>
      <p:sp>
        <p:nvSpPr>
          <p:cNvPr id="9" name="Content Placeholder 8"/>
          <p:cNvSpPr>
            <a:spLocks noGrp="1"/>
          </p:cNvSpPr>
          <p:nvPr>
            <p:ph idx="1"/>
          </p:nvPr>
        </p:nvSpPr>
        <p:spPr>
          <a:xfrm>
            <a:off x="5279472" y="1828801"/>
            <a:ext cx="5844760" cy="3866048"/>
          </a:xfrm>
        </p:spPr>
        <p:txBody>
          <a:bodyPr anchor="ctr">
            <a:normAutofit fontScale="92500" lnSpcReduction="20000"/>
          </a:bodyPr>
          <a:lstStyle/>
          <a:p>
            <a:r>
              <a:rPr lang="it-IT" b="1" dirty="0"/>
              <a:t>WISE</a:t>
            </a:r>
            <a:r>
              <a:rPr lang="it-IT" dirty="0"/>
              <a:t>, acronimo di Web-</a:t>
            </a:r>
            <a:r>
              <a:rPr lang="it-IT" dirty="0" err="1"/>
              <a:t>based</a:t>
            </a:r>
            <a:r>
              <a:rPr lang="it-IT" dirty="0"/>
              <a:t> inquiry science environment, è un ambiente virtuale implementato dall’Università di Berkeley dove si possono trovare esperienze di inquiry learning per diverse discipline</a:t>
            </a:r>
          </a:p>
          <a:p>
            <a:r>
              <a:rPr lang="it-IT" b="1" dirty="0" err="1"/>
              <a:t>nQuire</a:t>
            </a:r>
            <a:r>
              <a:rPr lang="it-IT" dirty="0"/>
              <a:t> è un software per PC sviluppato dall’Università di Nottingham e dalla Open </a:t>
            </a:r>
            <a:r>
              <a:rPr lang="it-IT" dirty="0" err="1"/>
              <a:t>University</a:t>
            </a:r>
            <a:r>
              <a:rPr lang="it-IT" dirty="0"/>
              <a:t> che guida gli studenti nelle varie fasi di un progetto di ricercar e fornisce ai docenti una libreria di ricerche facilmente personalizzabili</a:t>
            </a:r>
          </a:p>
          <a:p>
            <a:r>
              <a:rPr lang="it-IT" b="1" dirty="0" err="1"/>
              <a:t>iSpot</a:t>
            </a:r>
            <a:r>
              <a:rPr lang="it-IT" b="1" dirty="0"/>
              <a:t> </a:t>
            </a:r>
            <a:r>
              <a:rPr lang="it-IT" dirty="0"/>
              <a:t>è un sito (ma c’è anche applicazione per smartphone) che consente di inviare osservazioni di un animale, pianta e un fenomeno naturale chiedendo aiuto per l’identificazione o scambiare informazioni</a:t>
            </a:r>
          </a:p>
        </p:txBody>
      </p:sp>
    </p:spTree>
    <p:extLst>
      <p:ext uri="{BB962C8B-B14F-4D97-AF65-F5344CB8AC3E}">
        <p14:creationId xmlns:p14="http://schemas.microsoft.com/office/powerpoint/2010/main" val="38935761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913795" y="609600"/>
            <a:ext cx="10353762" cy="970450"/>
          </a:xfrm>
        </p:spPr>
        <p:txBody>
          <a:bodyPr/>
          <a:lstStyle/>
          <a:p>
            <a:r>
              <a:rPr lang="it-IT" dirty="0"/>
              <a:t>https://wise.berkeley.edu</a:t>
            </a:r>
          </a:p>
        </p:txBody>
      </p:sp>
      <p:pic>
        <p:nvPicPr>
          <p:cNvPr id="9" name="Segnaposto contenuto 8"/>
          <p:cNvPicPr>
            <a:picLocks noGrp="1" noChangeAspect="1"/>
          </p:cNvPicPr>
          <p:nvPr>
            <p:ph idx="1"/>
          </p:nvPr>
        </p:nvPicPr>
        <p:blipFill>
          <a:blip r:embed="rId2"/>
          <a:stretch>
            <a:fillRect/>
          </a:stretch>
        </p:blipFill>
        <p:spPr>
          <a:xfrm>
            <a:off x="1746843" y="1818035"/>
            <a:ext cx="8687665" cy="4059237"/>
          </a:xfrm>
          <a:prstGeom prst="rect">
            <a:avLst/>
          </a:prstGeom>
        </p:spPr>
      </p:pic>
      <p:sp>
        <p:nvSpPr>
          <p:cNvPr id="10" name="CasellaDiTesto 9"/>
          <p:cNvSpPr txBox="1"/>
          <p:nvPr/>
        </p:nvSpPr>
        <p:spPr>
          <a:xfrm>
            <a:off x="9552384" y="1700808"/>
            <a:ext cx="2376264" cy="4176464"/>
          </a:xfrm>
          <a:prstGeom prst="rect">
            <a:avLst/>
          </a:prstGeom>
          <a:noFill/>
        </p:spPr>
        <p:txBody>
          <a:bodyPr wrap="square" rtlCol="0">
            <a:spAutoFit/>
          </a:bodyPr>
          <a:lstStyle/>
          <a:p>
            <a:endParaRPr lang="it-IT" dirty="0"/>
          </a:p>
        </p:txBody>
      </p:sp>
    </p:spTree>
    <p:extLst>
      <p:ext uri="{BB962C8B-B14F-4D97-AF65-F5344CB8AC3E}">
        <p14:creationId xmlns:p14="http://schemas.microsoft.com/office/powerpoint/2010/main" val="117010535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OWER_USER_ID_TEMPLATES" val="Pros_and_cons"/>
</p:tagLst>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_rels/theme3.xml.rels><?xml version="1.0" encoding="UTF-8" standalone="yes"?>
<Relationships xmlns="http://schemas.openxmlformats.org/package/2006/relationships"><Relationship Id="rId1" Type="http://schemas.openxmlformats.org/officeDocument/2006/relationships/image" Target="../media/image2.jpeg"/></Relationships>
</file>

<file path=ppt/theme/_rels/theme4.xml.rels><?xml version="1.0" encoding="UTF-8" standalone="yes"?>
<Relationships xmlns="http://schemas.openxmlformats.org/package/2006/relationships"><Relationship Id="rId1" Type="http://schemas.openxmlformats.org/officeDocument/2006/relationships/image" Target="../media/image7.jpeg"/></Relationships>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Ardesia">
  <a:themeElements>
    <a:clrScheme name="Slate">
      <a:dk1>
        <a:sysClr val="windowText" lastClr="000000"/>
      </a:dk1>
      <a:lt1>
        <a:sysClr val="window" lastClr="FFFFFF"/>
      </a:lt1>
      <a:dk2>
        <a:srgbClr val="212123"/>
      </a:dk2>
      <a:lt2>
        <a:srgbClr val="DADADA"/>
      </a:lt2>
      <a:accent1>
        <a:srgbClr val="3EC26C"/>
      </a:accent1>
      <a:accent2>
        <a:srgbClr val="B3D463"/>
      </a:accent2>
      <a:accent3>
        <a:srgbClr val="3BBC9D"/>
      </a:accent3>
      <a:accent4>
        <a:srgbClr val="97AF75"/>
      </a:accent4>
      <a:accent5>
        <a:srgbClr val="6BA841"/>
      </a:accent5>
      <a:accent6>
        <a:srgbClr val="79AE90"/>
      </a:accent6>
      <a:hlink>
        <a:srgbClr val="85E4A6"/>
      </a:hlink>
      <a:folHlink>
        <a:srgbClr val="BDF3D0"/>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43372978-11FE-4814-AC26-BC300187D8C7}"/>
    </a:ext>
  </a:extLst>
</a:theme>
</file>

<file path=ppt/theme/theme4.xml><?xml version="1.0" encoding="utf-8"?>
<a:theme xmlns:a="http://schemas.openxmlformats.org/drawingml/2006/main" name="Satellite">
  <a:themeElements>
    <a:clrScheme name="Satellite">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Satellite">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Satellite">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5.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6">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BA9842A8-30EF-4A07-AFB5-AF5C65246467}">
  <we:reference id="wa104178141" version="3.0.11.21" store="it-IT"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5211</TotalTime>
  <Words>3102</Words>
  <Application>Microsoft Office PowerPoint</Application>
  <PresentationFormat>Widescreen</PresentationFormat>
  <Paragraphs>219</Paragraphs>
  <Slides>36</Slides>
  <Notes>4</Notes>
  <HiddenSlides>0</HiddenSlides>
  <MMClips>3</MMClips>
  <ScaleCrop>false</ScaleCrop>
  <HeadingPairs>
    <vt:vector size="6" baseType="variant">
      <vt:variant>
        <vt:lpstr>Caratteri utilizzati</vt:lpstr>
      </vt:variant>
      <vt:variant>
        <vt:i4>11</vt:i4>
      </vt:variant>
      <vt:variant>
        <vt:lpstr>Tema</vt:lpstr>
      </vt:variant>
      <vt:variant>
        <vt:i4>4</vt:i4>
      </vt:variant>
      <vt:variant>
        <vt:lpstr>Titoli diapositive</vt:lpstr>
      </vt:variant>
      <vt:variant>
        <vt:i4>36</vt:i4>
      </vt:variant>
    </vt:vector>
  </HeadingPairs>
  <TitlesOfParts>
    <vt:vector size="51" baseType="lpstr">
      <vt:lpstr>Adobe Devanagari</vt:lpstr>
      <vt:lpstr>Arial</vt:lpstr>
      <vt:lpstr>Bookman Old Style</vt:lpstr>
      <vt:lpstr>Calibri</vt:lpstr>
      <vt:lpstr>Calisto MT</vt:lpstr>
      <vt:lpstr>Cambria</vt:lpstr>
      <vt:lpstr>Gill Sans MT</vt:lpstr>
      <vt:lpstr>Helvetica Light</vt:lpstr>
      <vt:lpstr>Wingdings</vt:lpstr>
      <vt:lpstr>Wingdings 2</vt:lpstr>
      <vt:lpstr>Wingdings 3</vt:lpstr>
      <vt:lpstr>Tema di Office</vt:lpstr>
      <vt:lpstr>White</vt:lpstr>
      <vt:lpstr>Ardesia</vt:lpstr>
      <vt:lpstr>Satellite</vt:lpstr>
      <vt:lpstr>IBSE Inquiry Based Science Education</vt:lpstr>
      <vt:lpstr>IBSE</vt:lpstr>
      <vt:lpstr>Introduzione</vt:lpstr>
      <vt:lpstr>Che cos’è l’IBSE</vt:lpstr>
      <vt:lpstr>Quando nasce</vt:lpstr>
      <vt:lpstr>Le origini</vt:lpstr>
      <vt:lpstr>IBSE e PISA</vt:lpstr>
      <vt:lpstr>Suggerimenti</vt:lpstr>
      <vt:lpstr>https://wise.berkeley.edu</vt:lpstr>
      <vt:lpstr>http://www.nquire-it.org/#/home</vt:lpstr>
      <vt:lpstr>http://www.ispotnature.org/communities/global</vt:lpstr>
      <vt:lpstr>Caratteristiche dell’IBSE</vt:lpstr>
      <vt:lpstr>Presentazione standard di PowerPoint</vt:lpstr>
      <vt:lpstr>Presentazione standard di PowerPoint</vt:lpstr>
      <vt:lpstr>Presentazione standard di PowerPoint</vt:lpstr>
      <vt:lpstr>Condivisione - Documentazione - Comunicazione</vt:lpstr>
      <vt:lpstr>EXTEND: 1) Sintesi Additiva ….  con lampade LED RGB</vt:lpstr>
      <vt:lpstr>Presentazione standard di PowerPoint</vt:lpstr>
      <vt:lpstr>EXTEND 3) Flipped Lessons </vt:lpstr>
      <vt:lpstr>    Flipped lessons                  Effetto McGurk</vt:lpstr>
      <vt:lpstr>EXTEND 4) Luce + ostacolo … sperimentando la diffrazione!</vt:lpstr>
      <vt:lpstr>EXTEND 5) Sintesi sottrattiva … con filtri ed inchiostri!</vt:lpstr>
      <vt:lpstr>EXTEND 6) Sintesi additiva - sottrattiva e …… operatori insiemistici</vt:lpstr>
      <vt:lpstr>Guess the color</vt:lpstr>
      <vt:lpstr>Engage</vt:lpstr>
      <vt:lpstr>Presentazione standard di PowerPoint</vt:lpstr>
      <vt:lpstr>Explain</vt:lpstr>
      <vt:lpstr>Extend</vt:lpstr>
      <vt:lpstr>Evaluate</vt:lpstr>
      <vt:lpstr>Lo strano laser verde</vt:lpstr>
      <vt:lpstr>Engage</vt:lpstr>
      <vt:lpstr>Explore</vt:lpstr>
      <vt:lpstr>Explain</vt:lpstr>
      <vt:lpstr>Extend</vt:lpstr>
      <vt:lpstr>Evaluate</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Roberto Capone</dc:creator>
  <cp:lastModifiedBy>ROBERTO CAPONE</cp:lastModifiedBy>
  <cp:revision>41</cp:revision>
  <dcterms:created xsi:type="dcterms:W3CDTF">2015-07-28T14:18:23Z</dcterms:created>
  <dcterms:modified xsi:type="dcterms:W3CDTF">2024-05-24T20:13:49Z</dcterms:modified>
</cp:coreProperties>
</file>